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2"/>
  </p:notesMasterIdLst>
  <p:sldIdLst>
    <p:sldId id="256" r:id="rId3"/>
    <p:sldId id="257" r:id="rId4"/>
    <p:sldId id="258" r:id="rId5"/>
    <p:sldId id="259" r:id="rId6"/>
    <p:sldId id="261" r:id="rId7"/>
    <p:sldId id="267" r:id="rId8"/>
    <p:sldId id="260" r:id="rId9"/>
    <p:sldId id="269" r:id="rId10"/>
    <p:sldId id="271" r:id="rId11"/>
    <p:sldId id="275" r:id="rId12"/>
    <p:sldId id="268" r:id="rId13"/>
    <p:sldId id="270" r:id="rId14"/>
    <p:sldId id="272" r:id="rId15"/>
    <p:sldId id="263" r:id="rId16"/>
    <p:sldId id="264" r:id="rId17"/>
    <p:sldId id="265" r:id="rId18"/>
    <p:sldId id="266" r:id="rId19"/>
    <p:sldId id="274" r:id="rId20"/>
    <p:sldId id="273" r:id="rId21"/>
  </p:sldIdLst>
  <p:sldSz cx="12192000" cy="6858000"/>
  <p:notesSz cx="7559675" cy="106918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F8CFF-8C6F-4383-BE0F-8AC5B877B3CE}" v="3" dt="2023-04-13T06:26:28.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54" autoAdjust="0"/>
  </p:normalViewPr>
  <p:slideViewPr>
    <p:cSldViewPr snapToGrid="0">
      <p:cViewPr varScale="1">
        <p:scale>
          <a:sx n="72" d="100"/>
          <a:sy n="72" d="100"/>
        </p:scale>
        <p:origin x="20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Bonde Rasmussen" userId="8dedf810-3acd-4604-b86a-bbd9b813f799" providerId="ADAL" clId="{0A5F8CFF-8C6F-4383-BE0F-8AC5B877B3CE}"/>
    <pc:docChg chg="undo custSel modSld">
      <pc:chgData name="Jacob Bonde Rasmussen" userId="8dedf810-3acd-4604-b86a-bbd9b813f799" providerId="ADAL" clId="{0A5F8CFF-8C6F-4383-BE0F-8AC5B877B3CE}" dt="2023-05-01T12:18:13.928" v="4080" actId="20577"/>
      <pc:docMkLst>
        <pc:docMk/>
      </pc:docMkLst>
      <pc:sldChg chg="modNotesTx">
        <pc:chgData name="Jacob Bonde Rasmussen" userId="8dedf810-3acd-4604-b86a-bbd9b813f799" providerId="ADAL" clId="{0A5F8CFF-8C6F-4383-BE0F-8AC5B877B3CE}" dt="2023-04-13T06:02:30.080" v="424" actId="20577"/>
        <pc:sldMkLst>
          <pc:docMk/>
          <pc:sldMk cId="0" sldId="259"/>
        </pc:sldMkLst>
      </pc:sldChg>
      <pc:sldChg chg="modNotesTx">
        <pc:chgData name="Jacob Bonde Rasmussen" userId="8dedf810-3acd-4604-b86a-bbd9b813f799" providerId="ADAL" clId="{0A5F8CFF-8C6F-4383-BE0F-8AC5B877B3CE}" dt="2023-04-13T06:11:38.440" v="1600" actId="20577"/>
        <pc:sldMkLst>
          <pc:docMk/>
          <pc:sldMk cId="0" sldId="260"/>
        </pc:sldMkLst>
      </pc:sldChg>
      <pc:sldChg chg="modNotesTx">
        <pc:chgData name="Jacob Bonde Rasmussen" userId="8dedf810-3acd-4604-b86a-bbd9b813f799" providerId="ADAL" clId="{0A5F8CFF-8C6F-4383-BE0F-8AC5B877B3CE}" dt="2023-04-13T06:04:57.463" v="625" actId="20577"/>
        <pc:sldMkLst>
          <pc:docMk/>
          <pc:sldMk cId="0" sldId="261"/>
        </pc:sldMkLst>
      </pc:sldChg>
      <pc:sldChg chg="modNotesTx">
        <pc:chgData name="Jacob Bonde Rasmussen" userId="8dedf810-3acd-4604-b86a-bbd9b813f799" providerId="ADAL" clId="{0A5F8CFF-8C6F-4383-BE0F-8AC5B877B3CE}" dt="2023-04-13T06:30:42.025" v="3672" actId="6549"/>
        <pc:sldMkLst>
          <pc:docMk/>
          <pc:sldMk cId="0" sldId="263"/>
        </pc:sldMkLst>
      </pc:sldChg>
      <pc:sldChg chg="modSp mod modNotesTx">
        <pc:chgData name="Jacob Bonde Rasmussen" userId="8dedf810-3acd-4604-b86a-bbd9b813f799" providerId="ADAL" clId="{0A5F8CFF-8C6F-4383-BE0F-8AC5B877B3CE}" dt="2023-04-13T06:32:03.272" v="3772" actId="27636"/>
        <pc:sldMkLst>
          <pc:docMk/>
          <pc:sldMk cId="0" sldId="264"/>
        </pc:sldMkLst>
        <pc:spChg chg="mod">
          <ac:chgData name="Jacob Bonde Rasmussen" userId="8dedf810-3acd-4604-b86a-bbd9b813f799" providerId="ADAL" clId="{0A5F8CFF-8C6F-4383-BE0F-8AC5B877B3CE}" dt="2023-04-13T06:32:03.272" v="3772" actId="27636"/>
          <ac:spMkLst>
            <pc:docMk/>
            <pc:sldMk cId="0" sldId="264"/>
            <ac:spMk id="173" creationId="{00000000-0000-0000-0000-000000000000}"/>
          </ac:spMkLst>
        </pc:spChg>
      </pc:sldChg>
      <pc:sldChg chg="modNotesTx">
        <pc:chgData name="Jacob Bonde Rasmussen" userId="8dedf810-3acd-4604-b86a-bbd9b813f799" providerId="ADAL" clId="{0A5F8CFF-8C6F-4383-BE0F-8AC5B877B3CE}" dt="2023-04-13T06:34:46.198" v="4015" actId="20577"/>
        <pc:sldMkLst>
          <pc:docMk/>
          <pc:sldMk cId="0" sldId="266"/>
        </pc:sldMkLst>
      </pc:sldChg>
      <pc:sldChg chg="modNotesTx">
        <pc:chgData name="Jacob Bonde Rasmussen" userId="8dedf810-3acd-4604-b86a-bbd9b813f799" providerId="ADAL" clId="{0A5F8CFF-8C6F-4383-BE0F-8AC5B877B3CE}" dt="2023-04-13T06:06:53.143" v="896" actId="20577"/>
        <pc:sldMkLst>
          <pc:docMk/>
          <pc:sldMk cId="1610638180" sldId="267"/>
        </pc:sldMkLst>
      </pc:sldChg>
      <pc:sldChg chg="modNotesTx">
        <pc:chgData name="Jacob Bonde Rasmussen" userId="8dedf810-3acd-4604-b86a-bbd9b813f799" providerId="ADAL" clId="{0A5F8CFF-8C6F-4383-BE0F-8AC5B877B3CE}" dt="2023-04-13T06:25:30.813" v="3184" actId="20577"/>
        <pc:sldMkLst>
          <pc:docMk/>
          <pc:sldMk cId="3647098383" sldId="268"/>
        </pc:sldMkLst>
      </pc:sldChg>
      <pc:sldChg chg="modNotesTx">
        <pc:chgData name="Jacob Bonde Rasmussen" userId="8dedf810-3acd-4604-b86a-bbd9b813f799" providerId="ADAL" clId="{0A5F8CFF-8C6F-4383-BE0F-8AC5B877B3CE}" dt="2023-04-13T06:13:43.625" v="1887" actId="20577"/>
        <pc:sldMkLst>
          <pc:docMk/>
          <pc:sldMk cId="2591099881" sldId="269"/>
        </pc:sldMkLst>
      </pc:sldChg>
      <pc:sldChg chg="modNotesTx">
        <pc:chgData name="Jacob Bonde Rasmussen" userId="8dedf810-3acd-4604-b86a-bbd9b813f799" providerId="ADAL" clId="{0A5F8CFF-8C6F-4383-BE0F-8AC5B877B3CE}" dt="2023-04-13T06:28:45.519" v="3455" actId="20577"/>
        <pc:sldMkLst>
          <pc:docMk/>
          <pc:sldMk cId="4278206134" sldId="270"/>
        </pc:sldMkLst>
      </pc:sldChg>
      <pc:sldChg chg="modNotesTx">
        <pc:chgData name="Jacob Bonde Rasmussen" userId="8dedf810-3acd-4604-b86a-bbd9b813f799" providerId="ADAL" clId="{0A5F8CFF-8C6F-4383-BE0F-8AC5B877B3CE}" dt="2023-04-13T06:15:59.437" v="2162" actId="20577"/>
        <pc:sldMkLst>
          <pc:docMk/>
          <pc:sldMk cId="1500164035" sldId="271"/>
        </pc:sldMkLst>
      </pc:sldChg>
      <pc:sldChg chg="modNotesTx">
        <pc:chgData name="Jacob Bonde Rasmussen" userId="8dedf810-3acd-4604-b86a-bbd9b813f799" providerId="ADAL" clId="{0A5F8CFF-8C6F-4383-BE0F-8AC5B877B3CE}" dt="2023-04-13T06:29:03.663" v="3518" actId="20577"/>
        <pc:sldMkLst>
          <pc:docMk/>
          <pc:sldMk cId="3102921715" sldId="272"/>
        </pc:sldMkLst>
      </pc:sldChg>
      <pc:sldChg chg="modNotesTx">
        <pc:chgData name="Jacob Bonde Rasmussen" userId="8dedf810-3acd-4604-b86a-bbd9b813f799" providerId="ADAL" clId="{0A5F8CFF-8C6F-4383-BE0F-8AC5B877B3CE}" dt="2023-05-01T12:18:13.928" v="4080" actId="20577"/>
        <pc:sldMkLst>
          <pc:docMk/>
          <pc:sldMk cId="3358863397" sldId="275"/>
        </pc:sldMkLst>
      </pc:sldChg>
    </pc:docChg>
  </pc:docChgLst>
  <pc:docChgLst>
    <pc:chgData name="Jacob Bonde Rasmussen" userId="8dedf810-3acd-4604-b86a-bbd9b813f799" providerId="ADAL" clId="{18256617-CF95-4F4D-901E-1F415621A227}"/>
    <pc:docChg chg="undo custSel addSld delSld modSld sldOrd">
      <pc:chgData name="Jacob Bonde Rasmussen" userId="8dedf810-3acd-4604-b86a-bbd9b813f799" providerId="ADAL" clId="{18256617-CF95-4F4D-901E-1F415621A227}" dt="2023-03-29T06:28:41.820" v="1479" actId="20577"/>
      <pc:docMkLst>
        <pc:docMk/>
      </pc:docMkLst>
      <pc:sldChg chg="modSp">
        <pc:chgData name="Jacob Bonde Rasmussen" userId="8dedf810-3acd-4604-b86a-bbd9b813f799" providerId="ADAL" clId="{18256617-CF95-4F4D-901E-1F415621A227}" dt="2023-03-13T12:17:35.261" v="551" actId="115"/>
        <pc:sldMkLst>
          <pc:docMk/>
          <pc:sldMk cId="0" sldId="256"/>
        </pc:sldMkLst>
        <pc:spChg chg="mod">
          <ac:chgData name="Jacob Bonde Rasmussen" userId="8dedf810-3acd-4604-b86a-bbd9b813f799" providerId="ADAL" clId="{18256617-CF95-4F4D-901E-1F415621A227}" dt="2023-03-13T12:17:35.261" v="551" actId="115"/>
          <ac:spMkLst>
            <pc:docMk/>
            <pc:sldMk cId="0" sldId="256"/>
            <ac:spMk id="127" creationId="{00000000-0000-0000-0000-000000000000}"/>
          </ac:spMkLst>
        </pc:spChg>
      </pc:sldChg>
      <pc:sldChg chg="modSp mod">
        <pc:chgData name="Jacob Bonde Rasmussen" userId="8dedf810-3acd-4604-b86a-bbd9b813f799" providerId="ADAL" clId="{18256617-CF95-4F4D-901E-1F415621A227}" dt="2023-03-06T13:39:05.787" v="29" actId="20577"/>
        <pc:sldMkLst>
          <pc:docMk/>
          <pc:sldMk cId="0" sldId="257"/>
        </pc:sldMkLst>
        <pc:spChg chg="mod">
          <ac:chgData name="Jacob Bonde Rasmussen" userId="8dedf810-3acd-4604-b86a-bbd9b813f799" providerId="ADAL" clId="{18256617-CF95-4F4D-901E-1F415621A227}" dt="2023-03-06T13:39:05.787" v="29" actId="20577"/>
          <ac:spMkLst>
            <pc:docMk/>
            <pc:sldMk cId="0" sldId="257"/>
            <ac:spMk id="133" creationId="{00000000-0000-0000-0000-000000000000}"/>
          </ac:spMkLst>
        </pc:spChg>
      </pc:sldChg>
      <pc:sldChg chg="modNotesTx">
        <pc:chgData name="Jacob Bonde Rasmussen" userId="8dedf810-3acd-4604-b86a-bbd9b813f799" providerId="ADAL" clId="{18256617-CF95-4F4D-901E-1F415621A227}" dt="2023-03-29T06:28:41.820" v="1479" actId="20577"/>
        <pc:sldMkLst>
          <pc:docMk/>
          <pc:sldMk cId="0" sldId="258"/>
        </pc:sldMkLst>
      </pc:sldChg>
      <pc:sldChg chg="modSp mod">
        <pc:chgData name="Jacob Bonde Rasmussen" userId="8dedf810-3acd-4604-b86a-bbd9b813f799" providerId="ADAL" clId="{18256617-CF95-4F4D-901E-1F415621A227}" dt="2023-03-13T09:08:53.674" v="517"/>
        <pc:sldMkLst>
          <pc:docMk/>
          <pc:sldMk cId="0" sldId="259"/>
        </pc:sldMkLst>
        <pc:spChg chg="mod">
          <ac:chgData name="Jacob Bonde Rasmussen" userId="8dedf810-3acd-4604-b86a-bbd9b813f799" providerId="ADAL" clId="{18256617-CF95-4F4D-901E-1F415621A227}" dt="2023-03-13T09:08:53.674" v="517"/>
          <ac:spMkLst>
            <pc:docMk/>
            <pc:sldMk cId="0" sldId="259"/>
            <ac:spMk id="159" creationId="{00000000-0000-0000-0000-000000000000}"/>
          </ac:spMkLst>
        </pc:spChg>
      </pc:sldChg>
      <pc:sldChg chg="addSp delSp modSp mod ord">
        <pc:chgData name="Jacob Bonde Rasmussen" userId="8dedf810-3acd-4604-b86a-bbd9b813f799" providerId="ADAL" clId="{18256617-CF95-4F4D-901E-1F415621A227}" dt="2023-03-27T09:10:56.900" v="1467" actId="242"/>
        <pc:sldMkLst>
          <pc:docMk/>
          <pc:sldMk cId="0" sldId="261"/>
        </pc:sldMkLst>
        <pc:spChg chg="mod">
          <ac:chgData name="Jacob Bonde Rasmussen" userId="8dedf810-3acd-4604-b86a-bbd9b813f799" providerId="ADAL" clId="{18256617-CF95-4F4D-901E-1F415621A227}" dt="2023-03-06T13:38:46.370" v="2"/>
          <ac:spMkLst>
            <pc:docMk/>
            <pc:sldMk cId="0" sldId="261"/>
            <ac:spMk id="162" creationId="{00000000-0000-0000-0000-000000000000}"/>
          </ac:spMkLst>
        </pc:spChg>
        <pc:spChg chg="mod">
          <ac:chgData name="Jacob Bonde Rasmussen" userId="8dedf810-3acd-4604-b86a-bbd9b813f799" providerId="ADAL" clId="{18256617-CF95-4F4D-901E-1F415621A227}" dt="2023-03-27T09:10:56.900" v="1467" actId="242"/>
          <ac:spMkLst>
            <pc:docMk/>
            <pc:sldMk cId="0" sldId="261"/>
            <ac:spMk id="163" creationId="{00000000-0000-0000-0000-000000000000}"/>
          </ac:spMkLst>
        </pc:spChg>
        <pc:picChg chg="add del mod">
          <ac:chgData name="Jacob Bonde Rasmussen" userId="8dedf810-3acd-4604-b86a-bbd9b813f799" providerId="ADAL" clId="{18256617-CF95-4F4D-901E-1F415621A227}" dt="2023-03-06T13:44:56.865" v="373"/>
          <ac:picMkLst>
            <pc:docMk/>
            <pc:sldMk cId="0" sldId="261"/>
            <ac:picMk id="1026" creationId="{C20B76AC-6080-99CB-F466-7EECB01390B5}"/>
          </ac:picMkLst>
        </pc:picChg>
        <pc:picChg chg="add mod">
          <ac:chgData name="Jacob Bonde Rasmussen" userId="8dedf810-3acd-4604-b86a-bbd9b813f799" providerId="ADAL" clId="{18256617-CF95-4F4D-901E-1F415621A227}" dt="2023-03-06T13:45:04.428" v="376" actId="1076"/>
          <ac:picMkLst>
            <pc:docMk/>
            <pc:sldMk cId="0" sldId="261"/>
            <ac:picMk id="1028" creationId="{C1B46506-CA0E-AAA0-A058-68CA8BBBA8B2}"/>
          </ac:picMkLst>
        </pc:picChg>
      </pc:sldChg>
      <pc:sldChg chg="addSp delSp modSp mod">
        <pc:chgData name="Jacob Bonde Rasmussen" userId="8dedf810-3acd-4604-b86a-bbd9b813f799" providerId="ADAL" clId="{18256617-CF95-4F4D-901E-1F415621A227}" dt="2023-03-27T08:27:16.631" v="1031" actId="478"/>
        <pc:sldMkLst>
          <pc:docMk/>
          <pc:sldMk cId="0" sldId="263"/>
        </pc:sldMkLst>
        <pc:spChg chg="add mod">
          <ac:chgData name="Jacob Bonde Rasmussen" userId="8dedf810-3acd-4604-b86a-bbd9b813f799" providerId="ADAL" clId="{18256617-CF95-4F4D-901E-1F415621A227}" dt="2023-03-27T08:13:46.192" v="768" actId="20577"/>
          <ac:spMkLst>
            <pc:docMk/>
            <pc:sldMk cId="0" sldId="263"/>
            <ac:spMk id="2" creationId="{9F2C925D-BDEA-47FE-A45D-2D6B7072850B}"/>
          </ac:spMkLst>
        </pc:spChg>
        <pc:graphicFrameChg chg="add del mod">
          <ac:chgData name="Jacob Bonde Rasmussen" userId="8dedf810-3acd-4604-b86a-bbd9b813f799" providerId="ADAL" clId="{18256617-CF95-4F4D-901E-1F415621A227}" dt="2023-03-27T08:27:16.631" v="1031" actId="478"/>
          <ac:graphicFrameMkLst>
            <pc:docMk/>
            <pc:sldMk cId="0" sldId="263"/>
            <ac:graphicFrameMk id="3" creationId="{8B0E27D7-3A95-EE1F-E0CE-DE05FCD29BED}"/>
          </ac:graphicFrameMkLst>
        </pc:graphicFrameChg>
      </pc:sldChg>
      <pc:sldChg chg="modSp mod">
        <pc:chgData name="Jacob Bonde Rasmussen" userId="8dedf810-3acd-4604-b86a-bbd9b813f799" providerId="ADAL" clId="{18256617-CF95-4F4D-901E-1F415621A227}" dt="2023-03-06T13:55:17.291" v="510" actId="14100"/>
        <pc:sldMkLst>
          <pc:docMk/>
          <pc:sldMk cId="0" sldId="264"/>
        </pc:sldMkLst>
        <pc:spChg chg="mod">
          <ac:chgData name="Jacob Bonde Rasmussen" userId="8dedf810-3acd-4604-b86a-bbd9b813f799" providerId="ADAL" clId="{18256617-CF95-4F4D-901E-1F415621A227}" dt="2023-03-06T13:55:17.291" v="510" actId="14100"/>
          <ac:spMkLst>
            <pc:docMk/>
            <pc:sldMk cId="0" sldId="264"/>
            <ac:spMk id="173" creationId="{00000000-0000-0000-0000-000000000000}"/>
          </ac:spMkLst>
        </pc:spChg>
      </pc:sldChg>
      <pc:sldChg chg="modSp mod">
        <pc:chgData name="Jacob Bonde Rasmussen" userId="8dedf810-3acd-4604-b86a-bbd9b813f799" providerId="ADAL" clId="{18256617-CF95-4F4D-901E-1F415621A227}" dt="2023-03-08T14:19:34.792" v="512" actId="400"/>
        <pc:sldMkLst>
          <pc:docMk/>
          <pc:sldMk cId="0" sldId="265"/>
        </pc:sldMkLst>
        <pc:spChg chg="mod">
          <ac:chgData name="Jacob Bonde Rasmussen" userId="8dedf810-3acd-4604-b86a-bbd9b813f799" providerId="ADAL" clId="{18256617-CF95-4F4D-901E-1F415621A227}" dt="2023-03-08T14:19:34.792" v="512" actId="400"/>
          <ac:spMkLst>
            <pc:docMk/>
            <pc:sldMk cId="0" sldId="265"/>
            <ac:spMk id="175" creationId="{00000000-0000-0000-0000-000000000000}"/>
          </ac:spMkLst>
        </pc:spChg>
      </pc:sldChg>
      <pc:sldChg chg="modSp mod ord">
        <pc:chgData name="Jacob Bonde Rasmussen" userId="8dedf810-3acd-4604-b86a-bbd9b813f799" providerId="ADAL" clId="{18256617-CF95-4F4D-901E-1F415621A227}" dt="2023-03-27T09:11:18.478" v="1468" actId="6549"/>
        <pc:sldMkLst>
          <pc:docMk/>
          <pc:sldMk cId="1610638180" sldId="267"/>
        </pc:sldMkLst>
        <pc:spChg chg="mod">
          <ac:chgData name="Jacob Bonde Rasmussen" userId="8dedf810-3acd-4604-b86a-bbd9b813f799" providerId="ADAL" clId="{18256617-CF95-4F4D-901E-1F415621A227}" dt="2023-03-06T13:38:50.282" v="3"/>
          <ac:spMkLst>
            <pc:docMk/>
            <pc:sldMk cId="1610638180" sldId="267"/>
            <ac:spMk id="162" creationId="{00000000-0000-0000-0000-000000000000}"/>
          </ac:spMkLst>
        </pc:spChg>
        <pc:spChg chg="mod">
          <ac:chgData name="Jacob Bonde Rasmussen" userId="8dedf810-3acd-4604-b86a-bbd9b813f799" providerId="ADAL" clId="{18256617-CF95-4F4D-901E-1F415621A227}" dt="2023-03-27T09:11:18.478" v="1468" actId="6549"/>
          <ac:spMkLst>
            <pc:docMk/>
            <pc:sldMk cId="1610638180" sldId="267"/>
            <ac:spMk id="163" creationId="{00000000-0000-0000-0000-000000000000}"/>
          </ac:spMkLst>
        </pc:spChg>
      </pc:sldChg>
      <pc:sldChg chg="addSp delSp modSp mod">
        <pc:chgData name="Jacob Bonde Rasmussen" userId="8dedf810-3acd-4604-b86a-bbd9b813f799" providerId="ADAL" clId="{18256617-CF95-4F4D-901E-1F415621A227}" dt="2023-03-27T09:08:46.113" v="1466" actId="14"/>
        <pc:sldMkLst>
          <pc:docMk/>
          <pc:sldMk cId="3647098383" sldId="268"/>
        </pc:sldMkLst>
        <pc:spChg chg="mod">
          <ac:chgData name="Jacob Bonde Rasmussen" userId="8dedf810-3acd-4604-b86a-bbd9b813f799" providerId="ADAL" clId="{18256617-CF95-4F4D-901E-1F415621A227}" dt="2023-03-06T13:39:19.931" v="40" actId="6549"/>
          <ac:spMkLst>
            <pc:docMk/>
            <pc:sldMk cId="3647098383" sldId="268"/>
            <ac:spMk id="162" creationId="{00000000-0000-0000-0000-000000000000}"/>
          </ac:spMkLst>
        </pc:spChg>
        <pc:spChg chg="mod">
          <ac:chgData name="Jacob Bonde Rasmussen" userId="8dedf810-3acd-4604-b86a-bbd9b813f799" providerId="ADAL" clId="{18256617-CF95-4F4D-901E-1F415621A227}" dt="2023-03-27T09:08:46.113" v="1466" actId="14"/>
          <ac:spMkLst>
            <pc:docMk/>
            <pc:sldMk cId="3647098383" sldId="268"/>
            <ac:spMk id="163" creationId="{00000000-0000-0000-0000-000000000000}"/>
          </ac:spMkLst>
        </pc:spChg>
        <pc:picChg chg="add del mod ord">
          <ac:chgData name="Jacob Bonde Rasmussen" userId="8dedf810-3acd-4604-b86a-bbd9b813f799" providerId="ADAL" clId="{18256617-CF95-4F4D-901E-1F415621A227}" dt="2023-03-24T06:20:32.711" v="702" actId="478"/>
          <ac:picMkLst>
            <pc:docMk/>
            <pc:sldMk cId="3647098383" sldId="268"/>
            <ac:picMk id="3" creationId="{9A81313C-81DB-5098-5913-4940AB5CC837}"/>
          </ac:picMkLst>
        </pc:picChg>
        <pc:picChg chg="add mod">
          <ac:chgData name="Jacob Bonde Rasmussen" userId="8dedf810-3acd-4604-b86a-bbd9b813f799" providerId="ADAL" clId="{18256617-CF95-4F4D-901E-1F415621A227}" dt="2023-03-24T06:20:45.858" v="705" actId="1076"/>
          <ac:picMkLst>
            <pc:docMk/>
            <pc:sldMk cId="3647098383" sldId="268"/>
            <ac:picMk id="5" creationId="{9854D9AA-3F14-25AD-71DC-C83919DB9C2E}"/>
          </ac:picMkLst>
        </pc:picChg>
      </pc:sldChg>
      <pc:sldChg chg="modSp mod">
        <pc:chgData name="Jacob Bonde Rasmussen" userId="8dedf810-3acd-4604-b86a-bbd9b813f799" providerId="ADAL" clId="{18256617-CF95-4F4D-901E-1F415621A227}" dt="2023-03-27T09:06:37.467" v="1332" actId="20577"/>
        <pc:sldMkLst>
          <pc:docMk/>
          <pc:sldMk cId="2591099881" sldId="269"/>
        </pc:sldMkLst>
        <pc:spChg chg="mod">
          <ac:chgData name="Jacob Bonde Rasmussen" userId="8dedf810-3acd-4604-b86a-bbd9b813f799" providerId="ADAL" clId="{18256617-CF95-4F4D-901E-1F415621A227}" dt="2023-03-06T13:39:31.660" v="52" actId="6549"/>
          <ac:spMkLst>
            <pc:docMk/>
            <pc:sldMk cId="2591099881" sldId="269"/>
            <ac:spMk id="162" creationId="{00000000-0000-0000-0000-000000000000}"/>
          </ac:spMkLst>
        </pc:spChg>
        <pc:spChg chg="mod">
          <ac:chgData name="Jacob Bonde Rasmussen" userId="8dedf810-3acd-4604-b86a-bbd9b813f799" providerId="ADAL" clId="{18256617-CF95-4F4D-901E-1F415621A227}" dt="2023-03-27T09:06:37.467" v="1332" actId="20577"/>
          <ac:spMkLst>
            <pc:docMk/>
            <pc:sldMk cId="2591099881" sldId="269"/>
            <ac:spMk id="163" creationId="{00000000-0000-0000-0000-000000000000}"/>
          </ac:spMkLst>
        </pc:spChg>
      </pc:sldChg>
      <pc:sldChg chg="modSp mod">
        <pc:chgData name="Jacob Bonde Rasmussen" userId="8dedf810-3acd-4604-b86a-bbd9b813f799" providerId="ADAL" clId="{18256617-CF95-4F4D-901E-1F415621A227}" dt="2023-03-06T13:39:26.541" v="47" actId="20577"/>
        <pc:sldMkLst>
          <pc:docMk/>
          <pc:sldMk cId="4278206134" sldId="270"/>
        </pc:sldMkLst>
        <pc:spChg chg="mod">
          <ac:chgData name="Jacob Bonde Rasmussen" userId="8dedf810-3acd-4604-b86a-bbd9b813f799" providerId="ADAL" clId="{18256617-CF95-4F4D-901E-1F415621A227}" dt="2023-03-06T13:39:26.541" v="47" actId="20577"/>
          <ac:spMkLst>
            <pc:docMk/>
            <pc:sldMk cId="4278206134" sldId="270"/>
            <ac:spMk id="162" creationId="{00000000-0000-0000-0000-000000000000}"/>
          </ac:spMkLst>
        </pc:spChg>
      </pc:sldChg>
      <pc:sldChg chg="modSp add mod">
        <pc:chgData name="Jacob Bonde Rasmussen" userId="8dedf810-3acd-4604-b86a-bbd9b813f799" providerId="ADAL" clId="{18256617-CF95-4F4D-901E-1F415621A227}" dt="2023-03-06T13:53:05.736" v="507" actId="2711"/>
        <pc:sldMkLst>
          <pc:docMk/>
          <pc:sldMk cId="3102921715" sldId="272"/>
        </pc:sldMkLst>
        <pc:spChg chg="mod">
          <ac:chgData name="Jacob Bonde Rasmussen" userId="8dedf810-3acd-4604-b86a-bbd9b813f799" providerId="ADAL" clId="{18256617-CF95-4F4D-901E-1F415621A227}" dt="2023-03-06T13:39:46.429" v="76" actId="20577"/>
          <ac:spMkLst>
            <pc:docMk/>
            <pc:sldMk cId="3102921715" sldId="272"/>
            <ac:spMk id="162" creationId="{00000000-0000-0000-0000-000000000000}"/>
          </ac:spMkLst>
        </pc:spChg>
        <pc:spChg chg="mod">
          <ac:chgData name="Jacob Bonde Rasmussen" userId="8dedf810-3acd-4604-b86a-bbd9b813f799" providerId="ADAL" clId="{18256617-CF95-4F4D-901E-1F415621A227}" dt="2023-03-06T13:53:05.736" v="507" actId="2711"/>
          <ac:spMkLst>
            <pc:docMk/>
            <pc:sldMk cId="3102921715" sldId="272"/>
            <ac:spMk id="163" creationId="{00000000-0000-0000-0000-000000000000}"/>
          </ac:spMkLst>
        </pc:spChg>
      </pc:sldChg>
      <pc:sldChg chg="modSp add mod">
        <pc:chgData name="Jacob Bonde Rasmussen" userId="8dedf810-3acd-4604-b86a-bbd9b813f799" providerId="ADAL" clId="{18256617-CF95-4F4D-901E-1F415621A227}" dt="2023-03-27T08:16:00.132" v="991" actId="20577"/>
        <pc:sldMkLst>
          <pc:docMk/>
          <pc:sldMk cId="703440483" sldId="273"/>
        </pc:sldMkLst>
        <pc:spChg chg="mod">
          <ac:chgData name="Jacob Bonde Rasmussen" userId="8dedf810-3acd-4604-b86a-bbd9b813f799" providerId="ADAL" clId="{18256617-CF95-4F4D-901E-1F415621A227}" dt="2023-03-27T08:16:00.132" v="991" actId="20577"/>
          <ac:spMkLst>
            <pc:docMk/>
            <pc:sldMk cId="703440483" sldId="273"/>
            <ac:spMk id="176" creationId="{00000000-0000-0000-0000-000000000000}"/>
          </ac:spMkLst>
        </pc:spChg>
        <pc:spChg chg="mod">
          <ac:chgData name="Jacob Bonde Rasmussen" userId="8dedf810-3acd-4604-b86a-bbd9b813f799" providerId="ADAL" clId="{18256617-CF95-4F4D-901E-1F415621A227}" dt="2023-03-27T08:15:45.154" v="980" actId="20577"/>
          <ac:spMkLst>
            <pc:docMk/>
            <pc:sldMk cId="703440483" sldId="273"/>
            <ac:spMk id="177" creationId="{00000000-0000-0000-0000-000000000000}"/>
          </ac:spMkLst>
        </pc:spChg>
      </pc:sldChg>
      <pc:sldChg chg="modSp add mod">
        <pc:chgData name="Jacob Bonde Rasmussen" userId="8dedf810-3acd-4604-b86a-bbd9b813f799" providerId="ADAL" clId="{18256617-CF95-4F4D-901E-1F415621A227}" dt="2023-03-27T08:16:57.953" v="1027" actId="242"/>
        <pc:sldMkLst>
          <pc:docMk/>
          <pc:sldMk cId="639490914" sldId="274"/>
        </pc:sldMkLst>
        <pc:spChg chg="mod">
          <ac:chgData name="Jacob Bonde Rasmussen" userId="8dedf810-3acd-4604-b86a-bbd9b813f799" providerId="ADAL" clId="{18256617-CF95-4F4D-901E-1F415621A227}" dt="2023-03-27T08:16:57.953" v="1027" actId="242"/>
          <ac:spMkLst>
            <pc:docMk/>
            <pc:sldMk cId="639490914" sldId="274"/>
            <ac:spMk id="176" creationId="{00000000-0000-0000-0000-000000000000}"/>
          </ac:spMkLst>
        </pc:spChg>
      </pc:sldChg>
      <pc:sldChg chg="modSp new del mod">
        <pc:chgData name="Jacob Bonde Rasmussen" userId="8dedf810-3acd-4604-b86a-bbd9b813f799" providerId="ADAL" clId="{18256617-CF95-4F4D-901E-1F415621A227}" dt="2023-03-27T08:16:20.121" v="995" actId="680"/>
        <pc:sldMkLst>
          <pc:docMk/>
          <pc:sldMk cId="4238068724" sldId="274"/>
        </pc:sldMkLst>
        <pc:spChg chg="mod">
          <ac:chgData name="Jacob Bonde Rasmussen" userId="8dedf810-3acd-4604-b86a-bbd9b813f799" providerId="ADAL" clId="{18256617-CF95-4F4D-901E-1F415621A227}" dt="2023-03-27T08:16:19.618" v="994" actId="20577"/>
          <ac:spMkLst>
            <pc:docMk/>
            <pc:sldMk cId="4238068724" sldId="274"/>
            <ac:spMk id="2" creationId="{761358A1-4F9E-2960-64F0-C83E1A39BAEE}"/>
          </ac:spMkLst>
        </pc:spChg>
      </pc:sldChg>
      <pc:sldChg chg="addSp modSp add mod">
        <pc:chgData name="Jacob Bonde Rasmussen" userId="8dedf810-3acd-4604-b86a-bbd9b813f799" providerId="ADAL" clId="{18256617-CF95-4F4D-901E-1F415621A227}" dt="2023-03-27T09:07:14.784" v="1347" actId="1076"/>
        <pc:sldMkLst>
          <pc:docMk/>
          <pc:sldMk cId="3358863397" sldId="275"/>
        </pc:sldMkLst>
        <pc:spChg chg="add mod">
          <ac:chgData name="Jacob Bonde Rasmussen" userId="8dedf810-3acd-4604-b86a-bbd9b813f799" providerId="ADAL" clId="{18256617-CF95-4F4D-901E-1F415621A227}" dt="2023-03-27T09:07:14.784" v="1347" actId="1076"/>
          <ac:spMkLst>
            <pc:docMk/>
            <pc:sldMk cId="3358863397" sldId="275"/>
            <ac:spMk id="3" creationId="{0EC2D9BE-CC88-FE00-81AF-72E8B0737736}"/>
          </ac:spMkLst>
        </pc:spChg>
        <pc:spChg chg="mod">
          <ac:chgData name="Jacob Bonde Rasmussen" userId="8dedf810-3acd-4604-b86a-bbd9b813f799" providerId="ADAL" clId="{18256617-CF95-4F4D-901E-1F415621A227}" dt="2023-03-27T09:06:54.014" v="1336" actId="404"/>
          <ac:spMkLst>
            <pc:docMk/>
            <pc:sldMk cId="3358863397" sldId="275"/>
            <ac:spMk id="1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348BAB36-F5FC-46B1-AF60-5686BCE3ECCF}" type="datetimeFigureOut">
              <a:rPr lang="da-DK" smtClean="0"/>
              <a:t>01-05-2023</a:t>
            </a:fld>
            <a:endParaRPr lang="da-DK"/>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F6EC70B7-1A14-4F1C-A29A-3545E278B2E7}" type="slidenum">
              <a:rPr lang="da-DK" smtClean="0"/>
              <a:t>‹#›</a:t>
            </a:fld>
            <a:endParaRPr lang="da-DK"/>
          </a:p>
        </p:txBody>
      </p:sp>
    </p:spTree>
    <p:extLst>
      <p:ext uri="{BB962C8B-B14F-4D97-AF65-F5344CB8AC3E}">
        <p14:creationId xmlns:p14="http://schemas.microsoft.com/office/powerpoint/2010/main" val="344348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mayahaase@gmail.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6EC70B7-1A14-4F1C-A29A-3545E278B2E7}" type="slidenum">
              <a:rPr lang="da-DK" smtClean="0"/>
              <a:t>2</a:t>
            </a:fld>
            <a:endParaRPr lang="da-DK"/>
          </a:p>
        </p:txBody>
      </p:sp>
    </p:spTree>
    <p:extLst>
      <p:ext uri="{BB962C8B-B14F-4D97-AF65-F5344CB8AC3E}">
        <p14:creationId xmlns:p14="http://schemas.microsoft.com/office/powerpoint/2010/main" val="1405656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Træerne er</a:t>
            </a:r>
            <a:r>
              <a:rPr lang="da-DK" baseline="0" dirty="0"/>
              <a:t> kommunens, men grundejerforeningens ansvar.</a:t>
            </a:r>
          </a:p>
          <a:p>
            <a:r>
              <a:rPr lang="da-DK" baseline="0" dirty="0"/>
              <a:t>Kommentar: Lad kommunen stå for vedligeholdelsen, uden at tale problemet op.</a:t>
            </a:r>
          </a:p>
          <a:p>
            <a:r>
              <a:rPr lang="da-DK" baseline="0" dirty="0"/>
              <a:t>Grundejerforeningen har betalt for at plante træerne.</a:t>
            </a:r>
          </a:p>
          <a:p>
            <a:endParaRPr lang="da-DK" dirty="0"/>
          </a:p>
          <a:p>
            <a:r>
              <a:rPr lang="da-DK" dirty="0"/>
              <a:t>Hele dette foreslag tages til afstemning under budget for 2023</a:t>
            </a:r>
          </a:p>
          <a:p>
            <a:endParaRPr lang="da-DK" dirty="0"/>
          </a:p>
          <a:p>
            <a:r>
              <a:rPr lang="da-DK" dirty="0"/>
              <a:t>Bestyrrelsen skal tale det igennem før der gøres mere.</a:t>
            </a:r>
          </a:p>
        </p:txBody>
      </p:sp>
      <p:sp>
        <p:nvSpPr>
          <p:cNvPr id="4" name="Slide Number Placeholder 3"/>
          <p:cNvSpPr>
            <a:spLocks noGrp="1"/>
          </p:cNvSpPr>
          <p:nvPr>
            <p:ph type="sldNum" sz="quarter" idx="10"/>
          </p:nvPr>
        </p:nvSpPr>
        <p:spPr/>
        <p:txBody>
          <a:bodyPr/>
          <a:lstStyle/>
          <a:p>
            <a:fld id="{F6EC70B7-1A14-4F1C-A29A-3545E278B2E7}" type="slidenum">
              <a:rPr lang="da-DK" smtClean="0"/>
              <a:t>11</a:t>
            </a:fld>
            <a:endParaRPr lang="da-DK"/>
          </a:p>
        </p:txBody>
      </p:sp>
    </p:spTree>
    <p:extLst>
      <p:ext uri="{BB962C8B-B14F-4D97-AF65-F5344CB8AC3E}">
        <p14:creationId xmlns:p14="http://schemas.microsoft.com/office/powerpoint/2010/main" val="993440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a-DK" baseline="0" dirty="0"/>
              <a:t>Der mangles nogle tal for hvad dette vil koste? Tal der mangler: hvad har vi reelt set brugt på vedligeholdelse?</a:t>
            </a:r>
          </a:p>
          <a:p>
            <a:pPr marL="685800" lvl="1" indent="-228600">
              <a:buFont typeface="+mj-lt"/>
              <a:buAutoNum type="arabicPeriod"/>
            </a:pPr>
            <a:r>
              <a:rPr lang="da-DK" baseline="0" dirty="0"/>
              <a:t>Der vil blive foretaget undersøgelse til næste år så der kommer mere konkrete tal</a:t>
            </a:r>
          </a:p>
          <a:p>
            <a:pPr marL="228600" indent="-228600">
              <a:buFont typeface="+mj-lt"/>
              <a:buAutoNum type="arabicPeriod"/>
            </a:pPr>
            <a:r>
              <a:rPr lang="da-DK" baseline="0" dirty="0"/>
              <a:t>Priser, forskel coax sammenlignet med Fiber?</a:t>
            </a:r>
          </a:p>
          <a:p>
            <a:pPr marL="685800" lvl="1" indent="-228600">
              <a:buFont typeface="+mj-lt"/>
              <a:buAutoNum type="arabicPeriod"/>
            </a:pPr>
            <a:r>
              <a:rPr lang="da-DK" baseline="0" dirty="0"/>
              <a:t>Vil blive undersøgt</a:t>
            </a:r>
          </a:p>
          <a:p>
            <a:pPr marL="228600" indent="-228600">
              <a:buFont typeface="+mj-lt"/>
              <a:buAutoNum type="arabicPeriod"/>
            </a:pPr>
            <a:r>
              <a:rPr lang="da-DK" baseline="0" dirty="0"/>
              <a:t>Forslag/opdateringer til vedtægter kommer mere udførligt til næste generalforsamling.</a:t>
            </a:r>
          </a:p>
          <a:p>
            <a:pPr marL="685800" lvl="1" indent="-228600">
              <a:buFont typeface="+mj-lt"/>
              <a:buAutoNum type="arabicPeriod"/>
            </a:pPr>
            <a:r>
              <a:rPr lang="da-DK" baseline="0" dirty="0"/>
              <a:t>Opdaterede vedtæger vil blive sat på som punkt for sig selv næste år og lægges op på hjemmesiden når næste års invitation sendes ud</a:t>
            </a:r>
          </a:p>
        </p:txBody>
      </p:sp>
      <p:sp>
        <p:nvSpPr>
          <p:cNvPr id="4" name="Slide Number Placeholder 3"/>
          <p:cNvSpPr>
            <a:spLocks noGrp="1"/>
          </p:cNvSpPr>
          <p:nvPr>
            <p:ph type="sldNum" sz="quarter" idx="10"/>
          </p:nvPr>
        </p:nvSpPr>
        <p:spPr/>
        <p:txBody>
          <a:bodyPr/>
          <a:lstStyle/>
          <a:p>
            <a:fld id="{F6EC70B7-1A14-4F1C-A29A-3545E278B2E7}" type="slidenum">
              <a:rPr lang="da-DK" smtClean="0"/>
              <a:t>12</a:t>
            </a:fld>
            <a:endParaRPr lang="da-DK"/>
          </a:p>
        </p:txBody>
      </p:sp>
    </p:spTree>
    <p:extLst>
      <p:ext uri="{BB962C8B-B14F-4D97-AF65-F5344CB8AC3E}">
        <p14:creationId xmlns:p14="http://schemas.microsoft.com/office/powerpoint/2010/main" val="3837356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Der gennemgås det der står på sliden</a:t>
            </a:r>
          </a:p>
        </p:txBody>
      </p:sp>
      <p:sp>
        <p:nvSpPr>
          <p:cNvPr id="4" name="Slide Number Placeholder 3"/>
          <p:cNvSpPr>
            <a:spLocks noGrp="1"/>
          </p:cNvSpPr>
          <p:nvPr>
            <p:ph type="sldNum" sz="quarter" idx="5"/>
          </p:nvPr>
        </p:nvSpPr>
        <p:spPr/>
        <p:txBody>
          <a:bodyPr/>
          <a:lstStyle/>
          <a:p>
            <a:fld id="{F6EC70B7-1A14-4F1C-A29A-3545E278B2E7}" type="slidenum">
              <a:rPr lang="da-DK" smtClean="0"/>
              <a:t>13</a:t>
            </a:fld>
            <a:endParaRPr lang="da-DK"/>
          </a:p>
        </p:txBody>
      </p:sp>
    </p:spTree>
    <p:extLst>
      <p:ext uri="{BB962C8B-B14F-4D97-AF65-F5344CB8AC3E}">
        <p14:creationId xmlns:p14="http://schemas.microsoft.com/office/powerpoint/2010/main" val="3433510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Godkendelse af at fastholde det årlige kontigent på 300 kr pr husstand</a:t>
            </a:r>
          </a:p>
          <a:p>
            <a:r>
              <a:rPr lang="da-DK" dirty="0"/>
              <a:t>Afstemning</a:t>
            </a:r>
            <a:r>
              <a:rPr lang="da-DK" baseline="0" dirty="0"/>
              <a:t> om projekt udbedring af Troldebjerget: Forslag vedtaget (24 for, 6 imod)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Afstemning</a:t>
            </a:r>
            <a:r>
              <a:rPr lang="da-DK" baseline="0" dirty="0"/>
              <a:t> om projekt gartner tilse træerne: Forslag vedtaget (26 for, 4 imod)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 </a:t>
            </a:r>
          </a:p>
          <a:p>
            <a:endParaRPr lang="da-DK" dirty="0"/>
          </a:p>
        </p:txBody>
      </p:sp>
      <p:sp>
        <p:nvSpPr>
          <p:cNvPr id="4" name="Slide Number Placeholder 3"/>
          <p:cNvSpPr>
            <a:spLocks noGrp="1"/>
          </p:cNvSpPr>
          <p:nvPr>
            <p:ph type="sldNum" sz="quarter" idx="10"/>
          </p:nvPr>
        </p:nvSpPr>
        <p:spPr/>
        <p:txBody>
          <a:bodyPr/>
          <a:lstStyle/>
          <a:p>
            <a:fld id="{F6EC70B7-1A14-4F1C-A29A-3545E278B2E7}" type="slidenum">
              <a:rPr lang="da-DK" smtClean="0"/>
              <a:t>14</a:t>
            </a:fld>
            <a:endParaRPr lang="da-DK"/>
          </a:p>
        </p:txBody>
      </p:sp>
    </p:spTree>
    <p:extLst>
      <p:ext uri="{BB962C8B-B14F-4D97-AF65-F5344CB8AC3E}">
        <p14:creationId xmlns:p14="http://schemas.microsoft.com/office/powerpoint/2010/main" val="3110635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Johnnie Jensen (45) genvalgt til suppleant</a:t>
            </a:r>
          </a:p>
          <a:p>
            <a:r>
              <a:rPr lang="da-DK" dirty="0"/>
              <a:t>Theresa McLintock (18A) genvælges som kasser</a:t>
            </a:r>
          </a:p>
          <a:p>
            <a:r>
              <a:rPr lang="da-DK" dirty="0"/>
              <a:t>Maya Christine Haas Smed (3C) vælges </a:t>
            </a:r>
          </a:p>
          <a:p>
            <a:r>
              <a:rPr lang="da-DK" dirty="0"/>
              <a:t>	60164002</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a:t>
            </a:r>
            <a:r>
              <a:rPr lang="da-DK" sz="1200" spc="-1" dirty="0">
                <a:solidFill>
                  <a:srgbClr val="404040"/>
                </a:solidFill>
                <a:latin typeface="Trebuchet MS"/>
                <a:hlinkClick r:id="rId3"/>
              </a:rPr>
              <a:t>mayahaase@gmail.com</a:t>
            </a:r>
            <a:endParaRPr lang="da-DK" sz="1200" spc="-1" dirty="0">
              <a:solidFill>
                <a:srgbClr val="404040"/>
              </a:solidFill>
              <a:latin typeface="Trebuchet MS"/>
            </a:endParaRPr>
          </a:p>
          <a:p>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F6EC70B7-1A14-4F1C-A29A-3545E278B2E7}" type="slidenum">
              <a:rPr lang="da-DK" smtClean="0"/>
              <a:t>15</a:t>
            </a:fld>
            <a:endParaRPr lang="da-DK"/>
          </a:p>
        </p:txBody>
      </p:sp>
    </p:spTree>
    <p:extLst>
      <p:ext uri="{BB962C8B-B14F-4D97-AF65-F5344CB8AC3E}">
        <p14:creationId xmlns:p14="http://schemas.microsoft.com/office/powerpoint/2010/main" val="125068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Mai-Britt</a:t>
            </a:r>
            <a:r>
              <a:rPr lang="da-DK" baseline="0" dirty="0"/>
              <a:t> Jensen og Preben Hansen genvalgt.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spc="-1" dirty="0">
                <a:solidFill>
                  <a:srgbClr val="404040"/>
                </a:solidFill>
                <a:latin typeface="Trebuchet MS"/>
              </a:rPr>
              <a:t>Birthe Langendorff (40) (genvalgt som </a:t>
            </a:r>
            <a:r>
              <a:rPr lang="da-DK" sz="1200" b="0" spc="-1" dirty="0" err="1">
                <a:solidFill>
                  <a:srgbClr val="404040"/>
                </a:solidFill>
                <a:latin typeface="Trebuchet MS"/>
              </a:rPr>
              <a:t>supp</a:t>
            </a:r>
            <a:r>
              <a:rPr lang="da-DK" sz="1200" b="0" spc="-1" dirty="0">
                <a:solidFill>
                  <a:srgbClr val="404040"/>
                </a:solidFill>
                <a:latin typeface="Trebuchet MS"/>
              </a:rPr>
              <a:t>.)</a:t>
            </a:r>
            <a:endParaRPr lang="en-US" sz="1200" b="0" spc="-1" dirty="0">
              <a:solidFill>
                <a:srgbClr val="404040"/>
              </a:solidFill>
              <a:latin typeface="Trebuchet MS"/>
            </a:endParaRPr>
          </a:p>
          <a:p>
            <a:endParaRPr lang="da-DK" dirty="0"/>
          </a:p>
        </p:txBody>
      </p:sp>
      <p:sp>
        <p:nvSpPr>
          <p:cNvPr id="4" name="Slide Number Placeholder 3"/>
          <p:cNvSpPr>
            <a:spLocks noGrp="1"/>
          </p:cNvSpPr>
          <p:nvPr>
            <p:ph type="sldNum" sz="quarter" idx="10"/>
          </p:nvPr>
        </p:nvSpPr>
        <p:spPr/>
        <p:txBody>
          <a:bodyPr/>
          <a:lstStyle/>
          <a:p>
            <a:fld id="{F6EC70B7-1A14-4F1C-A29A-3545E278B2E7}" type="slidenum">
              <a:rPr lang="da-DK" smtClean="0"/>
              <a:t>16</a:t>
            </a:fld>
            <a:endParaRPr lang="da-DK"/>
          </a:p>
        </p:txBody>
      </p:sp>
    </p:spTree>
    <p:extLst>
      <p:ext uri="{BB962C8B-B14F-4D97-AF65-F5344CB8AC3E}">
        <p14:creationId xmlns:p14="http://schemas.microsoft.com/office/powerpoint/2010/main" val="199814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da-DK" dirty="0"/>
              <a:t>Forslag</a:t>
            </a:r>
            <a:r>
              <a:rPr lang="da-DK" baseline="0" dirty="0"/>
              <a:t> om opsættelse af Nabohjælp. </a:t>
            </a:r>
          </a:p>
          <a:p>
            <a:pPr marL="685800" lvl="1" indent="-228600">
              <a:buFont typeface="+mj-lt"/>
              <a:buAutoNum type="arabicPeriod"/>
            </a:pPr>
            <a:r>
              <a:rPr lang="da-DK" baseline="0" dirty="0"/>
              <a:t>Skal tilmeldes pr husstand, ikke noget som grundejerforeningen kan gøre generelt set</a:t>
            </a:r>
          </a:p>
          <a:p>
            <a:pPr marL="228600" indent="-228600">
              <a:buFont typeface="+mj-lt"/>
              <a:buAutoNum type="arabicPeriod"/>
            </a:pPr>
            <a:r>
              <a:rPr lang="da-DK" baseline="0" dirty="0"/>
              <a:t>Kan der sættes skilt op med ”lastbiler kan ikke vende” / Blind vej?</a:t>
            </a:r>
          </a:p>
          <a:p>
            <a:pPr marL="685800" lvl="1" indent="-228600">
              <a:buFont typeface="+mj-lt"/>
              <a:buAutoNum type="arabicPeriod"/>
            </a:pPr>
            <a:r>
              <a:rPr lang="da-DK" baseline="0" dirty="0"/>
              <a:t>Vli blive undersøgt</a:t>
            </a:r>
          </a:p>
          <a:p>
            <a:pPr marL="228600" indent="-228600">
              <a:buFont typeface="+mj-lt"/>
              <a:buAutoNum type="arabicPeriod"/>
            </a:pPr>
            <a:r>
              <a:rPr lang="da-DK" baseline="0" dirty="0"/>
              <a:t>Spørgsmål: Hvad er regler for husdyr?</a:t>
            </a:r>
          </a:p>
          <a:p>
            <a:pPr marL="685800" lvl="1" indent="-228600">
              <a:buFont typeface="+mj-lt"/>
              <a:buAutoNum type="arabicPeriod"/>
            </a:pPr>
            <a:r>
              <a:rPr lang="da-DK" baseline="0"/>
              <a:t>Her henvises til hvad der står i kommunale retnings linjer, der kan blive lagt noget specifikt op på hjemmesiden</a:t>
            </a:r>
            <a:endParaRPr lang="da-DK" baseline="0" dirty="0"/>
          </a:p>
          <a:p>
            <a:endParaRPr lang="da-DK" baseline="0" dirty="0"/>
          </a:p>
        </p:txBody>
      </p:sp>
      <p:sp>
        <p:nvSpPr>
          <p:cNvPr id="4" name="Slide Number Placeholder 3"/>
          <p:cNvSpPr>
            <a:spLocks noGrp="1"/>
          </p:cNvSpPr>
          <p:nvPr>
            <p:ph type="sldNum" sz="quarter" idx="10"/>
          </p:nvPr>
        </p:nvSpPr>
        <p:spPr/>
        <p:txBody>
          <a:bodyPr/>
          <a:lstStyle/>
          <a:p>
            <a:fld id="{F6EC70B7-1A14-4F1C-A29A-3545E278B2E7}" type="slidenum">
              <a:rPr lang="da-DK" smtClean="0"/>
              <a:t>17</a:t>
            </a:fld>
            <a:endParaRPr lang="da-DK"/>
          </a:p>
        </p:txBody>
      </p:sp>
    </p:spTree>
    <p:extLst>
      <p:ext uri="{BB962C8B-B14F-4D97-AF65-F5344CB8AC3E}">
        <p14:creationId xmlns:p14="http://schemas.microsoft.com/office/powerpoint/2010/main" val="117759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Johnny</a:t>
            </a:r>
            <a:r>
              <a:rPr lang="da-DK" baseline="0" dirty="0"/>
              <a:t> (nr. 43) Valgt</a:t>
            </a:r>
          </a:p>
          <a:p>
            <a:endParaRPr lang="da-DK" dirty="0"/>
          </a:p>
        </p:txBody>
      </p:sp>
      <p:sp>
        <p:nvSpPr>
          <p:cNvPr id="4" name="Slide Number Placeholder 3"/>
          <p:cNvSpPr>
            <a:spLocks noGrp="1"/>
          </p:cNvSpPr>
          <p:nvPr>
            <p:ph type="sldNum" sz="quarter" idx="10"/>
          </p:nvPr>
        </p:nvSpPr>
        <p:spPr/>
        <p:txBody>
          <a:bodyPr/>
          <a:lstStyle/>
          <a:p>
            <a:fld id="{F6EC70B7-1A14-4F1C-A29A-3545E278B2E7}" type="slidenum">
              <a:rPr lang="da-DK" smtClean="0"/>
              <a:t>3</a:t>
            </a:fld>
            <a:endParaRPr lang="da-DK"/>
          </a:p>
        </p:txBody>
      </p:sp>
    </p:spTree>
    <p:extLst>
      <p:ext uri="{BB962C8B-B14F-4D97-AF65-F5344CB8AC3E}">
        <p14:creationId xmlns:p14="http://schemas.microsoft.com/office/powerpoint/2010/main" val="355173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da-DK" dirty="0"/>
              <a:t>Gennemgås på næste slide</a:t>
            </a:r>
          </a:p>
          <a:p>
            <a:pPr marL="228600" indent="-228600">
              <a:buAutoNum type="arabicPeriod"/>
            </a:pPr>
            <a:r>
              <a:rPr lang="da-DK" dirty="0"/>
              <a:t>Gennemgås på næste slide</a:t>
            </a:r>
          </a:p>
          <a:p>
            <a:pPr marL="228600" indent="-228600">
              <a:buAutoNum type="arabicPeriod"/>
            </a:pPr>
            <a:r>
              <a:rPr lang="da-DK" dirty="0"/>
              <a:t>Grundet udskiftning af bestyrrelsens sammensætning og problemer med at få denne nye bestyrrelse oprettet ved banken nåede vi ikke at udfører noget registrering ved MasterCard som derfor lukkede vores konto ved dem under påskudet om hvidvaskning. Det tog nogen tid at få åbnet op igen så normalt drift kunne fortsætte.</a:t>
            </a:r>
          </a:p>
        </p:txBody>
      </p:sp>
      <p:sp>
        <p:nvSpPr>
          <p:cNvPr id="4" name="Slide Number Placeholder 3"/>
          <p:cNvSpPr>
            <a:spLocks noGrp="1"/>
          </p:cNvSpPr>
          <p:nvPr>
            <p:ph type="sldNum" sz="quarter" idx="10"/>
          </p:nvPr>
        </p:nvSpPr>
        <p:spPr/>
        <p:txBody>
          <a:bodyPr/>
          <a:lstStyle/>
          <a:p>
            <a:fld id="{F6EC70B7-1A14-4F1C-A29A-3545E278B2E7}" type="slidenum">
              <a:rPr lang="da-DK" smtClean="0"/>
              <a:t>4</a:t>
            </a:fld>
            <a:endParaRPr lang="da-DK"/>
          </a:p>
        </p:txBody>
      </p:sp>
    </p:spTree>
    <p:extLst>
      <p:ext uri="{BB962C8B-B14F-4D97-AF65-F5344CB8AC3E}">
        <p14:creationId xmlns:p14="http://schemas.microsoft.com/office/powerpoint/2010/main" val="346414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Etablering af den ”nye” sti ved Troldebjerget var en stor succes. </a:t>
            </a:r>
          </a:p>
          <a:p>
            <a:endParaRPr lang="da-DK" dirty="0"/>
          </a:p>
          <a:p>
            <a:r>
              <a:rPr lang="da-DK" dirty="0"/>
              <a:t>De bekymringer der var omkring MTB’s som ville pløje stien op har vist sig ikke at være noget problem.</a:t>
            </a:r>
          </a:p>
        </p:txBody>
      </p:sp>
      <p:sp>
        <p:nvSpPr>
          <p:cNvPr id="4" name="Slide Number Placeholder 3"/>
          <p:cNvSpPr>
            <a:spLocks noGrp="1"/>
          </p:cNvSpPr>
          <p:nvPr>
            <p:ph type="sldNum" sz="quarter" idx="10"/>
          </p:nvPr>
        </p:nvSpPr>
        <p:spPr/>
        <p:txBody>
          <a:bodyPr/>
          <a:lstStyle/>
          <a:p>
            <a:fld id="{F6EC70B7-1A14-4F1C-A29A-3545E278B2E7}" type="slidenum">
              <a:rPr lang="da-DK" smtClean="0"/>
              <a:t>5</a:t>
            </a:fld>
            <a:endParaRPr lang="da-DK"/>
          </a:p>
        </p:txBody>
      </p:sp>
    </p:spTree>
    <p:extLst>
      <p:ext uri="{BB962C8B-B14F-4D97-AF65-F5344CB8AC3E}">
        <p14:creationId xmlns:p14="http://schemas.microsoft.com/office/powerpoint/2010/main" val="122031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Kasseren og formanden har igennem længere tid udført fond ansøgmninger af gennemsnitligt 1 times arbejde pr stk, som alle ikke har givet noget som helst, derfor vil bestyrrelsen fremlægge et alternativ under rettidige foreslag.</a:t>
            </a:r>
          </a:p>
        </p:txBody>
      </p:sp>
      <p:sp>
        <p:nvSpPr>
          <p:cNvPr id="4" name="Slide Number Placeholder 3"/>
          <p:cNvSpPr>
            <a:spLocks noGrp="1"/>
          </p:cNvSpPr>
          <p:nvPr>
            <p:ph type="sldNum" sz="quarter" idx="5"/>
          </p:nvPr>
        </p:nvSpPr>
        <p:spPr/>
        <p:txBody>
          <a:bodyPr/>
          <a:lstStyle/>
          <a:p>
            <a:fld id="{F6EC70B7-1A14-4F1C-A29A-3545E278B2E7}" type="slidenum">
              <a:rPr lang="da-DK" smtClean="0"/>
              <a:t>6</a:t>
            </a:fld>
            <a:endParaRPr lang="da-DK"/>
          </a:p>
        </p:txBody>
      </p:sp>
    </p:spTree>
    <p:extLst>
      <p:ext uri="{BB962C8B-B14F-4D97-AF65-F5344CB8AC3E}">
        <p14:creationId xmlns:p14="http://schemas.microsoft.com/office/powerpoint/2010/main" val="416711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a-DK" dirty="0"/>
              <a:t>Diskussion ang dækning af forsikring. </a:t>
            </a:r>
            <a:r>
              <a:rPr lang="da-DK" baseline="0" dirty="0"/>
              <a:t>Kan vi følge op på dækningen af forsikringen? Hvad omhandler denne?</a:t>
            </a:r>
          </a:p>
          <a:p>
            <a:pPr marL="685800" lvl="1" indent="-228600">
              <a:buFont typeface="+mj-lt"/>
              <a:buAutoNum type="arabicPeriod"/>
            </a:pPr>
            <a:r>
              <a:rPr lang="da-DK" dirty="0"/>
              <a:t>Dette til blive taget op under først kommende møde</a:t>
            </a:r>
          </a:p>
          <a:p>
            <a:pPr marL="228600" indent="-228600">
              <a:buFont typeface="+mj-lt"/>
              <a:buAutoNum type="arabicPeriod"/>
            </a:pPr>
            <a:r>
              <a:rPr lang="da-DK" baseline="0" dirty="0"/>
              <a:t>Vi vil gøre policen tilgængelig på hjemmesiden.</a:t>
            </a:r>
          </a:p>
          <a:p>
            <a:pPr marL="685800" lvl="1" indent="-228600">
              <a:buFont typeface="+mj-lt"/>
              <a:buAutoNum type="arabicPeriod"/>
            </a:pPr>
            <a:r>
              <a:rPr lang="da-DK" baseline="0" dirty="0"/>
              <a:t>Ja, når vi har fundet frem til hvad den dækker ligges policen op på hjemmesiden</a:t>
            </a:r>
            <a:endParaRPr lang="da-DK" dirty="0"/>
          </a:p>
          <a:p>
            <a:pPr marL="228600" indent="-228600">
              <a:buFont typeface="+mj-lt"/>
              <a:buAutoNum type="arabicPeriod"/>
            </a:pPr>
            <a:r>
              <a:rPr lang="da-DK" dirty="0"/>
              <a:t>Er vejene på dyrkobbel</a:t>
            </a:r>
            <a:r>
              <a:rPr lang="da-DK" baseline="0" dirty="0"/>
              <a:t> private eller grundejerforeningens ansvar? </a:t>
            </a:r>
          </a:p>
          <a:p>
            <a:pPr marL="685800" lvl="1" indent="-228600">
              <a:buFont typeface="+mj-lt"/>
              <a:buAutoNum type="arabicPeriod"/>
            </a:pPr>
            <a:r>
              <a:rPr lang="da-DK" baseline="0" dirty="0"/>
              <a:t>Vejene er ejet af kommunen (understøttes af advokat undersøgelse)</a:t>
            </a:r>
          </a:p>
          <a:p>
            <a:pPr marL="685800" lvl="1" indent="-228600">
              <a:buFont typeface="+mj-lt"/>
              <a:buAutoNum type="arabicPeriod"/>
            </a:pPr>
            <a:r>
              <a:rPr lang="da-DK" baseline="0" dirty="0"/>
              <a:t>Det er ejerens ansvar at vedligeholde vejene. Bestyrrelsen vil have en snak med kommunen om hvad der skal ske</a:t>
            </a:r>
          </a:p>
          <a:p>
            <a:pPr marL="228600" indent="-228600">
              <a:buFont typeface="+mj-lt"/>
              <a:buAutoNum type="arabicPeriod"/>
            </a:pPr>
            <a:r>
              <a:rPr lang="da-DK" baseline="0" dirty="0"/>
              <a:t>Er stikvejene ”private”?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da-DK" baseline="0" dirty="0"/>
              <a:t>Vejene er ejet af kommunen (understøttes af advokat undersøgelse)</a:t>
            </a:r>
          </a:p>
          <a:p>
            <a:pPr marL="228600" indent="-228600">
              <a:buFont typeface="+mj-lt"/>
              <a:buAutoNum type="arabicPeriod"/>
            </a:pPr>
            <a:r>
              <a:rPr lang="da-DK" baseline="0" dirty="0"/>
              <a:t>Hvis lastbiler kører på dyrkobbel og forvolder skade og kører fra det, hvad dækker så?</a:t>
            </a:r>
          </a:p>
          <a:p>
            <a:pPr marL="685800" lvl="1" indent="-228600">
              <a:buFont typeface="+mj-lt"/>
              <a:buAutoNum type="arabicPeriod"/>
            </a:pPr>
            <a:r>
              <a:rPr lang="da-DK" baseline="0" dirty="0"/>
              <a:t>Det skal vognmanden selv</a:t>
            </a:r>
          </a:p>
          <a:p>
            <a:pPr marL="685800" lvl="1" indent="-228600">
              <a:buFont typeface="+mj-lt"/>
              <a:buAutoNum type="arabicPeriod"/>
            </a:pPr>
            <a:r>
              <a:rPr lang="da-DK" baseline="0" dirty="0"/>
              <a:t>Der har også været ønske om at opsætte skilte der anvisser at der ikke er vende mulighed.</a:t>
            </a:r>
          </a:p>
          <a:p>
            <a:pPr marL="228600" indent="-228600">
              <a:buFont typeface="+mj-lt"/>
              <a:buAutoNum type="arabicPeriod"/>
            </a:pPr>
            <a:r>
              <a:rPr lang="da-DK" baseline="0" dirty="0"/>
              <a:t>Ønske om at sende regnskab med ud i indbydelsen, eller ligge på hjemmesiden.</a:t>
            </a:r>
          </a:p>
          <a:p>
            <a:pPr marL="685800" lvl="1" indent="-228600">
              <a:buFont typeface="+mj-lt"/>
              <a:buAutoNum type="arabicPeriod"/>
            </a:pPr>
            <a:r>
              <a:rPr lang="da-DK" baseline="0" dirty="0"/>
              <a:t>Den vil fremover blive lagt op på hjemmesiden når invitationen sendes ud</a:t>
            </a:r>
          </a:p>
          <a:p>
            <a:endParaRPr lang="da-DK" baseline="0" dirty="0"/>
          </a:p>
          <a:p>
            <a:endParaRPr lang="da-DK" dirty="0"/>
          </a:p>
        </p:txBody>
      </p:sp>
      <p:sp>
        <p:nvSpPr>
          <p:cNvPr id="4" name="Slide Number Placeholder 3"/>
          <p:cNvSpPr>
            <a:spLocks noGrp="1"/>
          </p:cNvSpPr>
          <p:nvPr>
            <p:ph type="sldNum" sz="quarter" idx="10"/>
          </p:nvPr>
        </p:nvSpPr>
        <p:spPr/>
        <p:txBody>
          <a:bodyPr/>
          <a:lstStyle/>
          <a:p>
            <a:fld id="{F6EC70B7-1A14-4F1C-A29A-3545E278B2E7}" type="slidenum">
              <a:rPr lang="da-DK" smtClean="0"/>
              <a:t>7</a:t>
            </a:fld>
            <a:endParaRPr lang="da-DK"/>
          </a:p>
        </p:txBody>
      </p:sp>
    </p:spTree>
    <p:extLst>
      <p:ext uri="{BB962C8B-B14F-4D97-AF65-F5344CB8AC3E}">
        <p14:creationId xmlns:p14="http://schemas.microsoft.com/office/powerpoint/2010/main" val="1513067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Som alternativ til fond søgninger og alt for store planer for legepladserne fremlægges der en etappe plan for at renovere legepladserne. I første omgang foreslås det at give Troldebjerget en overhaling med nye lege elementer og om et par år vil vi kigge på Kongepladsen</a:t>
            </a:r>
          </a:p>
        </p:txBody>
      </p:sp>
      <p:sp>
        <p:nvSpPr>
          <p:cNvPr id="4" name="Slide Number Placeholder 3"/>
          <p:cNvSpPr>
            <a:spLocks noGrp="1"/>
          </p:cNvSpPr>
          <p:nvPr>
            <p:ph type="sldNum" sz="quarter" idx="10"/>
          </p:nvPr>
        </p:nvSpPr>
        <p:spPr/>
        <p:txBody>
          <a:bodyPr/>
          <a:lstStyle/>
          <a:p>
            <a:fld id="{F6EC70B7-1A14-4F1C-A29A-3545E278B2E7}" type="slidenum">
              <a:rPr lang="da-DK" smtClean="0"/>
              <a:t>8</a:t>
            </a:fld>
            <a:endParaRPr lang="da-DK"/>
          </a:p>
        </p:txBody>
      </p:sp>
    </p:spTree>
    <p:extLst>
      <p:ext uri="{BB962C8B-B14F-4D97-AF65-F5344CB8AC3E}">
        <p14:creationId xmlns:p14="http://schemas.microsoft.com/office/powerpoint/2010/main" val="3891446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da-DK" dirty="0"/>
              <a:t>Bordebænke sæt med tag (købe)</a:t>
            </a:r>
          </a:p>
          <a:p>
            <a:pPr marL="228600" indent="-228600">
              <a:buAutoNum type="arabicPeriod"/>
            </a:pPr>
            <a:r>
              <a:rPr lang="da-DK" dirty="0"/>
              <a:t>Dæk balance / kravle (gratis)</a:t>
            </a:r>
          </a:p>
          <a:p>
            <a:pPr marL="228600" indent="-228600">
              <a:buAutoNum type="arabicPeriod"/>
            </a:pPr>
            <a:r>
              <a:rPr lang="da-DK" dirty="0"/>
              <a:t>Gravko (købe)</a:t>
            </a:r>
          </a:p>
          <a:p>
            <a:pPr marL="228600" indent="-228600">
              <a:buAutoNum type="arabicPeriod"/>
            </a:pPr>
            <a:r>
              <a:rPr lang="da-DK" dirty="0"/>
              <a:t>Udekøkken (laves af det gamle borde bænke sæt)</a:t>
            </a:r>
          </a:p>
          <a:p>
            <a:pPr marL="228600" indent="-228600">
              <a:buAutoNum type="arabicPeriod"/>
            </a:pPr>
            <a:r>
              <a:rPr lang="da-DK" dirty="0"/>
              <a:t>Balance bom + stolper (købe)</a:t>
            </a:r>
          </a:p>
          <a:p>
            <a:pPr marL="228600" indent="-228600">
              <a:buAutoNum type="arabicPeriod"/>
            </a:pPr>
            <a:r>
              <a:rPr lang="da-DK" dirty="0"/>
              <a:t>Gynger (købe)</a:t>
            </a:r>
          </a:p>
          <a:p>
            <a:pPr marL="228600" indent="-228600">
              <a:buAutoNum type="arabicPeriod"/>
            </a:pPr>
            <a:r>
              <a:rPr lang="da-DK" dirty="0"/>
              <a:t>Male det hele</a:t>
            </a:r>
          </a:p>
          <a:p>
            <a:pPr marL="228600" indent="-228600">
              <a:buAutoNum type="arabicPeriod"/>
            </a:pPr>
            <a:r>
              <a:rPr lang="da-DK" dirty="0"/>
              <a:t>Flytte trappen op til tårnet ind i sandkassen</a:t>
            </a:r>
          </a:p>
        </p:txBody>
      </p:sp>
      <p:sp>
        <p:nvSpPr>
          <p:cNvPr id="4" name="Slide Number Placeholder 3"/>
          <p:cNvSpPr>
            <a:spLocks noGrp="1"/>
          </p:cNvSpPr>
          <p:nvPr>
            <p:ph type="sldNum" sz="quarter" idx="10"/>
          </p:nvPr>
        </p:nvSpPr>
        <p:spPr/>
        <p:txBody>
          <a:bodyPr/>
          <a:lstStyle/>
          <a:p>
            <a:fld id="{F6EC70B7-1A14-4F1C-A29A-3545E278B2E7}" type="slidenum">
              <a:rPr lang="da-DK" smtClean="0"/>
              <a:t>9</a:t>
            </a:fld>
            <a:endParaRPr lang="da-DK"/>
          </a:p>
        </p:txBody>
      </p:sp>
    </p:spTree>
    <p:extLst>
      <p:ext uri="{BB962C8B-B14F-4D97-AF65-F5344CB8AC3E}">
        <p14:creationId xmlns:p14="http://schemas.microsoft.com/office/powerpoint/2010/main" val="934958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da-DK" dirty="0"/>
              <a:t>Skal alle pengene bruges på legepladser?</a:t>
            </a:r>
          </a:p>
          <a:p>
            <a:pPr marL="685800" lvl="1" indent="-228600">
              <a:buFont typeface="+mj-lt"/>
              <a:buAutoNum type="arabicPeriod"/>
            </a:pPr>
            <a:r>
              <a:rPr lang="da-DK" dirty="0"/>
              <a:t>Dette tages til afstemning under budget for 2023</a:t>
            </a:r>
          </a:p>
          <a:p>
            <a:pPr marL="228600" indent="-228600">
              <a:buFont typeface="+mj-lt"/>
              <a:buAutoNum type="arabicPeriod"/>
            </a:pPr>
            <a:r>
              <a:rPr lang="da-DK" dirty="0"/>
              <a:t>Bliver legepladserne brugt?</a:t>
            </a:r>
          </a:p>
          <a:p>
            <a:pPr marL="685800" lvl="1" indent="-228600">
              <a:buFont typeface="+mj-lt"/>
              <a:buAutoNum type="arabicPeriod"/>
            </a:pPr>
            <a:r>
              <a:rPr lang="da-DK" dirty="0"/>
              <a:t>Det mener bestyrrelsen at de bliver, dog mener ikke alle deltager at dette er tilfældet</a:t>
            </a:r>
          </a:p>
          <a:p>
            <a:pPr marL="685800" lvl="1" indent="-228600">
              <a:buFont typeface="+mj-lt"/>
              <a:buAutoNum type="arabicPeriod"/>
            </a:pPr>
            <a:r>
              <a:rPr lang="da-DK" dirty="0"/>
              <a:t>Bestyrrelsen ønsker at gøre legepladserne mere attraktive for at højne bruget, så det ikke ”kun” er gynger og rutchebane (som alle børne famlier alligevel har i deres egne haver)</a:t>
            </a:r>
          </a:p>
          <a:p>
            <a:pPr marL="228600" indent="-228600">
              <a:buFont typeface="+mj-lt"/>
              <a:buAutoNum type="arabicPeriod"/>
            </a:pPr>
            <a:r>
              <a:rPr lang="da-DK" dirty="0"/>
              <a:t>Skal vi have 2 legepladser, eller nedlægge den ene</a:t>
            </a:r>
            <a:r>
              <a:rPr lang="da-DK" baseline="0" dirty="0"/>
              <a:t> og lave boldbane på den anden?</a:t>
            </a:r>
          </a:p>
          <a:p>
            <a:pPr marL="685800" lvl="1" indent="-228600">
              <a:buFont typeface="+mj-lt"/>
              <a:buAutoNum type="arabicPeriod"/>
            </a:pPr>
            <a:r>
              <a:rPr lang="da-DK" baseline="0" dirty="0"/>
              <a:t>Det er vedtaget for 2 år siden at vi skulle have 2 legepladser. Så spørgsmålet er mere hvordan pladserne skal holdes.</a:t>
            </a:r>
          </a:p>
          <a:p>
            <a:pPr marL="228600" indent="-228600">
              <a:buFont typeface="+mj-lt"/>
              <a:buAutoNum type="arabicPeriod"/>
            </a:pPr>
            <a:r>
              <a:rPr lang="da-DK" baseline="0" dirty="0"/>
              <a:t>Forslag om at lave 2 forskellige legepladser. 1 til ”de store” og en til ”de små”?</a:t>
            </a:r>
          </a:p>
          <a:p>
            <a:pPr marL="685800" lvl="1" indent="-228600">
              <a:buFont typeface="+mj-lt"/>
              <a:buAutoNum type="arabicPeriod"/>
            </a:pPr>
            <a:r>
              <a:rPr lang="da-DK" baseline="0" dirty="0"/>
              <a:t>Dette er præcis planen fra bestyrrelsen</a:t>
            </a:r>
          </a:p>
          <a:p>
            <a:pPr marL="228600" indent="-228600">
              <a:buFont typeface="+mj-lt"/>
              <a:buAutoNum type="arabicPeriod"/>
            </a:pPr>
            <a:r>
              <a:rPr lang="da-DK" baseline="0" dirty="0"/>
              <a:t>Skal vi ”nedlægge” foreningen som antenneforening, så vi har bedre mulighed for at søge fonde?</a:t>
            </a:r>
          </a:p>
          <a:p>
            <a:pPr marL="685800" lvl="1" indent="-228600">
              <a:buFont typeface="+mj-lt"/>
              <a:buAutoNum type="arabicPeriod"/>
            </a:pPr>
            <a:r>
              <a:rPr lang="da-DK" baseline="0" dirty="0"/>
              <a:t>Dette er ikke muligt pga kommunale vedtægter, dog kan vores egne vedtægter skrives på en måde så vi fremstår på en mere fond attraktiv måde. </a:t>
            </a:r>
            <a:r>
              <a:rPr lang="da-DK" baseline="0"/>
              <a:t>Bestyrelsens forslag fremlægges ved næste generalforsamling.</a:t>
            </a:r>
            <a:endParaRPr lang="da-DK" baseline="0" dirty="0"/>
          </a:p>
          <a:p>
            <a:pPr marL="228600" indent="-228600">
              <a:buFont typeface="+mj-lt"/>
              <a:buAutoNum type="arabicPeriod"/>
            </a:pPr>
            <a:r>
              <a:rPr lang="da-DK" baseline="0" dirty="0"/>
              <a:t>Kan børnehavens legeplads bruges?</a:t>
            </a:r>
          </a:p>
          <a:p>
            <a:pPr marL="685800" lvl="1" indent="-228600">
              <a:buFont typeface="+mj-lt"/>
              <a:buAutoNum type="arabicPeriod"/>
            </a:pPr>
            <a:r>
              <a:rPr lang="da-DK" baseline="0" dirty="0"/>
              <a:t>Teknisk set ja, men der er et problem med forsikrings dækning (der er ingen)</a:t>
            </a:r>
            <a:endParaRPr lang="da-DK" dirty="0"/>
          </a:p>
        </p:txBody>
      </p:sp>
      <p:sp>
        <p:nvSpPr>
          <p:cNvPr id="4" name="Slide Number Placeholder 3"/>
          <p:cNvSpPr>
            <a:spLocks noGrp="1"/>
          </p:cNvSpPr>
          <p:nvPr>
            <p:ph type="sldNum" sz="quarter" idx="10"/>
          </p:nvPr>
        </p:nvSpPr>
        <p:spPr/>
        <p:txBody>
          <a:bodyPr/>
          <a:lstStyle/>
          <a:p>
            <a:fld id="{F6EC70B7-1A14-4F1C-A29A-3545E278B2E7}" type="slidenum">
              <a:rPr lang="da-DK" smtClean="0"/>
              <a:t>10</a:t>
            </a:fld>
            <a:endParaRPr lang="da-DK"/>
          </a:p>
        </p:txBody>
      </p:sp>
    </p:spTree>
    <p:extLst>
      <p:ext uri="{BB962C8B-B14F-4D97-AF65-F5344CB8AC3E}">
        <p14:creationId xmlns:p14="http://schemas.microsoft.com/office/powerpoint/2010/main" val="753342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50" name="PlaceHolder 2"/>
          <p:cNvSpPr>
            <a:spLocks noGrp="1"/>
          </p:cNvSpPr>
          <p:nvPr>
            <p:ph type="body"/>
          </p:nvPr>
        </p:nvSpPr>
        <p:spPr>
          <a:xfrm>
            <a:off x="677160" y="2160720"/>
            <a:ext cx="859644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51" name="PlaceHolder 3"/>
          <p:cNvSpPr>
            <a:spLocks noGrp="1"/>
          </p:cNvSpPr>
          <p:nvPr>
            <p:ph type="body"/>
          </p:nvPr>
        </p:nvSpPr>
        <p:spPr>
          <a:xfrm>
            <a:off x="677160" y="4187520"/>
            <a:ext cx="859644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53"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54"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55"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56" name="PlaceHolder 5"/>
          <p:cNvSpPr>
            <a:spLocks noGrp="1"/>
          </p:cNvSpPr>
          <p:nvPr>
            <p:ph type="body"/>
          </p:nvPr>
        </p:nvSpPr>
        <p:spPr>
          <a:xfrm>
            <a:off x="508212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58" name="PlaceHolder 2"/>
          <p:cNvSpPr>
            <a:spLocks noGrp="1"/>
          </p:cNvSpPr>
          <p:nvPr>
            <p:ph type="body"/>
          </p:nvPr>
        </p:nvSpPr>
        <p:spPr>
          <a:xfrm>
            <a:off x="677160" y="21607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59" name="PlaceHolder 3"/>
          <p:cNvSpPr>
            <a:spLocks noGrp="1"/>
          </p:cNvSpPr>
          <p:nvPr>
            <p:ph type="body"/>
          </p:nvPr>
        </p:nvSpPr>
        <p:spPr>
          <a:xfrm>
            <a:off x="3583440" y="21607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60" name="PlaceHolder 4"/>
          <p:cNvSpPr>
            <a:spLocks noGrp="1"/>
          </p:cNvSpPr>
          <p:nvPr>
            <p:ph type="body"/>
          </p:nvPr>
        </p:nvSpPr>
        <p:spPr>
          <a:xfrm>
            <a:off x="6490080" y="21607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61" name="PlaceHolder 5"/>
          <p:cNvSpPr>
            <a:spLocks noGrp="1"/>
          </p:cNvSpPr>
          <p:nvPr>
            <p:ph type="body"/>
          </p:nvPr>
        </p:nvSpPr>
        <p:spPr>
          <a:xfrm>
            <a:off x="677160" y="41875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62" name="PlaceHolder 6"/>
          <p:cNvSpPr>
            <a:spLocks noGrp="1"/>
          </p:cNvSpPr>
          <p:nvPr>
            <p:ph type="body"/>
          </p:nvPr>
        </p:nvSpPr>
        <p:spPr>
          <a:xfrm>
            <a:off x="3583440" y="41875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63" name="PlaceHolder 7"/>
          <p:cNvSpPr>
            <a:spLocks noGrp="1"/>
          </p:cNvSpPr>
          <p:nvPr>
            <p:ph type="body"/>
          </p:nvPr>
        </p:nvSpPr>
        <p:spPr>
          <a:xfrm>
            <a:off x="6490080" y="41875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82" name="PlaceHolder 2"/>
          <p:cNvSpPr>
            <a:spLocks noGrp="1"/>
          </p:cNvSpPr>
          <p:nvPr>
            <p:ph type="subTitle"/>
          </p:nvPr>
        </p:nvSpPr>
        <p:spPr>
          <a:xfrm>
            <a:off x="677160" y="2160720"/>
            <a:ext cx="8596440" cy="3880440"/>
          </a:xfrm>
          <a:prstGeom prst="rect">
            <a:avLst/>
          </a:prstGeom>
        </p:spPr>
        <p:txBody>
          <a:bodyPr lIns="0" tIns="0" rIns="0" bIns="0" anchor="ctr">
            <a:noAutofit/>
          </a:bodyPr>
          <a:lstStyle/>
          <a:p>
            <a:pPr algn="ctr"/>
            <a:endParaRPr lang="da-DK"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84" name="PlaceHolder 2"/>
          <p:cNvSpPr>
            <a:spLocks noGrp="1"/>
          </p:cNvSpPr>
          <p:nvPr>
            <p:ph type="body"/>
          </p:nvPr>
        </p:nvSpPr>
        <p:spPr>
          <a:xfrm>
            <a:off x="677160" y="2160720"/>
            <a:ext cx="859644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86"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87"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677160" y="609480"/>
            <a:ext cx="8596440" cy="6122160"/>
          </a:xfrm>
          <a:prstGeom prst="rect">
            <a:avLst/>
          </a:prstGeom>
        </p:spPr>
        <p:txBody>
          <a:bodyPr lIns="0" tIns="0" rIns="0" bIns="0" anchor="ctr">
            <a:noAutofit/>
          </a:bodyPr>
          <a:lstStyle/>
          <a:p>
            <a:pPr algn="ctr"/>
            <a:endParaRPr lang="da-DK"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91"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2"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3"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8"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29" name="PlaceHolder 2"/>
          <p:cNvSpPr>
            <a:spLocks noGrp="1"/>
          </p:cNvSpPr>
          <p:nvPr>
            <p:ph type="subTitle"/>
          </p:nvPr>
        </p:nvSpPr>
        <p:spPr>
          <a:xfrm>
            <a:off x="677160" y="2160720"/>
            <a:ext cx="8596440" cy="3880440"/>
          </a:xfrm>
          <a:prstGeom prst="rect">
            <a:avLst/>
          </a:prstGeom>
        </p:spPr>
        <p:txBody>
          <a:bodyPr lIns="0" tIns="0" rIns="0" bIns="0" anchor="ctr">
            <a:noAutofit/>
          </a:bodyPr>
          <a:lstStyle/>
          <a:p>
            <a:pPr algn="ctr"/>
            <a:endParaRPr lang="da-DK"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95"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6"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7" name="PlaceHolder 4"/>
          <p:cNvSpPr>
            <a:spLocks noGrp="1"/>
          </p:cNvSpPr>
          <p:nvPr>
            <p:ph type="body"/>
          </p:nvPr>
        </p:nvSpPr>
        <p:spPr>
          <a:xfrm>
            <a:off x="508212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99"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0"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1" name="PlaceHolder 4"/>
          <p:cNvSpPr>
            <a:spLocks noGrp="1"/>
          </p:cNvSpPr>
          <p:nvPr>
            <p:ph type="body"/>
          </p:nvPr>
        </p:nvSpPr>
        <p:spPr>
          <a:xfrm>
            <a:off x="677160" y="4187520"/>
            <a:ext cx="859644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103" name="PlaceHolder 2"/>
          <p:cNvSpPr>
            <a:spLocks noGrp="1"/>
          </p:cNvSpPr>
          <p:nvPr>
            <p:ph type="body"/>
          </p:nvPr>
        </p:nvSpPr>
        <p:spPr>
          <a:xfrm>
            <a:off x="677160" y="2160720"/>
            <a:ext cx="859644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4" name="PlaceHolder 3"/>
          <p:cNvSpPr>
            <a:spLocks noGrp="1"/>
          </p:cNvSpPr>
          <p:nvPr>
            <p:ph type="body"/>
          </p:nvPr>
        </p:nvSpPr>
        <p:spPr>
          <a:xfrm>
            <a:off x="677160" y="4187520"/>
            <a:ext cx="859644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106"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7"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8"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9" name="PlaceHolder 5"/>
          <p:cNvSpPr>
            <a:spLocks noGrp="1"/>
          </p:cNvSpPr>
          <p:nvPr>
            <p:ph type="body"/>
          </p:nvPr>
        </p:nvSpPr>
        <p:spPr>
          <a:xfrm>
            <a:off x="508212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111" name="PlaceHolder 2"/>
          <p:cNvSpPr>
            <a:spLocks noGrp="1"/>
          </p:cNvSpPr>
          <p:nvPr>
            <p:ph type="body"/>
          </p:nvPr>
        </p:nvSpPr>
        <p:spPr>
          <a:xfrm>
            <a:off x="677160" y="21607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2" name="PlaceHolder 3"/>
          <p:cNvSpPr>
            <a:spLocks noGrp="1"/>
          </p:cNvSpPr>
          <p:nvPr>
            <p:ph type="body"/>
          </p:nvPr>
        </p:nvSpPr>
        <p:spPr>
          <a:xfrm>
            <a:off x="3583440" y="21607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3" name="PlaceHolder 4"/>
          <p:cNvSpPr>
            <a:spLocks noGrp="1"/>
          </p:cNvSpPr>
          <p:nvPr>
            <p:ph type="body"/>
          </p:nvPr>
        </p:nvSpPr>
        <p:spPr>
          <a:xfrm>
            <a:off x="6490080" y="21607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4" name="PlaceHolder 5"/>
          <p:cNvSpPr>
            <a:spLocks noGrp="1"/>
          </p:cNvSpPr>
          <p:nvPr>
            <p:ph type="body"/>
          </p:nvPr>
        </p:nvSpPr>
        <p:spPr>
          <a:xfrm>
            <a:off x="677160" y="41875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5" name="PlaceHolder 6"/>
          <p:cNvSpPr>
            <a:spLocks noGrp="1"/>
          </p:cNvSpPr>
          <p:nvPr>
            <p:ph type="body"/>
          </p:nvPr>
        </p:nvSpPr>
        <p:spPr>
          <a:xfrm>
            <a:off x="3583440" y="41875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6" name="PlaceHolder 7"/>
          <p:cNvSpPr>
            <a:spLocks noGrp="1"/>
          </p:cNvSpPr>
          <p:nvPr>
            <p:ph type="body"/>
          </p:nvPr>
        </p:nvSpPr>
        <p:spPr>
          <a:xfrm>
            <a:off x="6490080" y="41875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31" name="PlaceHolder 2"/>
          <p:cNvSpPr>
            <a:spLocks noGrp="1"/>
          </p:cNvSpPr>
          <p:nvPr>
            <p:ph type="body"/>
          </p:nvPr>
        </p:nvSpPr>
        <p:spPr>
          <a:xfrm>
            <a:off x="677160" y="2160720"/>
            <a:ext cx="859644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33"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34"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 name="PlaceHolder 1"/>
          <p:cNvSpPr>
            <a:spLocks noGrp="1"/>
          </p:cNvSpPr>
          <p:nvPr>
            <p:ph type="subTitle"/>
          </p:nvPr>
        </p:nvSpPr>
        <p:spPr>
          <a:xfrm>
            <a:off x="677160" y="609480"/>
            <a:ext cx="8596440" cy="6122160"/>
          </a:xfrm>
          <a:prstGeom prst="rect">
            <a:avLst/>
          </a:prstGeom>
        </p:spPr>
        <p:txBody>
          <a:bodyPr lIns="0" tIns="0" rIns="0" bIns="0" anchor="ctr">
            <a:noAutofit/>
          </a:bodyPr>
          <a:lstStyle/>
          <a:p>
            <a:pPr algn="ctr"/>
            <a:endParaRPr lang="da-DK"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38"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39"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40"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42"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43"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44" name="PlaceHolder 4"/>
          <p:cNvSpPr>
            <a:spLocks noGrp="1"/>
          </p:cNvSpPr>
          <p:nvPr>
            <p:ph type="body"/>
          </p:nvPr>
        </p:nvSpPr>
        <p:spPr>
          <a:xfrm>
            <a:off x="508212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77160" y="609480"/>
            <a:ext cx="8596440" cy="1320480"/>
          </a:xfrm>
          <a:prstGeom prst="rect">
            <a:avLst/>
          </a:prstGeom>
        </p:spPr>
        <p:txBody>
          <a:bodyPr lIns="0" tIns="0" rIns="0" bIns="0" anchor="ctr">
            <a:noAutofit/>
          </a:bodyPr>
          <a:lstStyle/>
          <a:p>
            <a:endParaRPr lang="en-US" sz="1800" b="0" strike="noStrike" spc="-1">
              <a:solidFill>
                <a:srgbClr val="000000"/>
              </a:solidFill>
              <a:latin typeface="Trebuchet MS"/>
            </a:endParaRPr>
          </a:p>
        </p:txBody>
      </p:sp>
      <p:sp>
        <p:nvSpPr>
          <p:cNvPr id="46"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47"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48" name="PlaceHolder 4"/>
          <p:cNvSpPr>
            <a:spLocks noGrp="1"/>
          </p:cNvSpPr>
          <p:nvPr>
            <p:ph type="body"/>
          </p:nvPr>
        </p:nvSpPr>
        <p:spPr>
          <a:xfrm>
            <a:off x="677160" y="4187520"/>
            <a:ext cx="859644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8" name="Group 1"/>
          <p:cNvGrpSpPr/>
          <p:nvPr/>
        </p:nvGrpSpPr>
        <p:grpSpPr>
          <a:xfrm>
            <a:off x="0" y="-8640"/>
            <a:ext cx="12191760" cy="6866640"/>
            <a:chOff x="0" y="-8640"/>
            <a:chExt cx="12191760" cy="6866640"/>
          </a:xfrm>
        </p:grpSpPr>
        <p:sp>
          <p:nvSpPr>
            <p:cNvPr id="29" name="Line 2"/>
            <p:cNvSpPr/>
            <p:nvPr/>
          </p:nvSpPr>
          <p:spPr>
            <a:xfrm>
              <a:off x="9370800" y="0"/>
              <a:ext cx="1219320" cy="6858000"/>
            </a:xfrm>
            <a:prstGeom prst="line">
              <a:avLst/>
            </a:prstGeom>
            <a:ln w="9525" cap="rnd">
              <a:solidFill>
                <a:schemeClr val="bg1">
                  <a:lumMod val="75000"/>
                </a:schemeClr>
              </a:solidFill>
              <a:round/>
            </a:ln>
          </p:spPr>
          <p:style>
            <a:lnRef idx="2">
              <a:schemeClr val="accent1"/>
            </a:lnRef>
            <a:fillRef idx="0">
              <a:schemeClr val="accent1"/>
            </a:fillRef>
            <a:effectRef idx="1">
              <a:schemeClr val="accent1"/>
            </a:effectRef>
            <a:fontRef idx="minor"/>
          </p:style>
        </p:sp>
        <p:sp>
          <p:nvSpPr>
            <p:cNvPr id="2" name="Line 3"/>
            <p:cNvSpPr/>
            <p:nvPr/>
          </p:nvSpPr>
          <p:spPr>
            <a:xfrm flipH="1">
              <a:off x="7425000" y="3681360"/>
              <a:ext cx="4763520" cy="3176640"/>
            </a:xfrm>
            <a:prstGeom prst="line">
              <a:avLst/>
            </a:prstGeom>
            <a:ln w="9525" cap="rnd">
              <a:solidFill>
                <a:schemeClr val="bg1">
                  <a:lumMod val="85000"/>
                </a:schemeClr>
              </a:solidFill>
              <a:round/>
            </a:ln>
          </p:spPr>
          <p:style>
            <a:lnRef idx="2">
              <a:schemeClr val="accent1"/>
            </a:lnRef>
            <a:fillRef idx="0">
              <a:schemeClr val="accent1"/>
            </a:fillRef>
            <a:effectRef idx="1">
              <a:schemeClr val="accent1"/>
            </a:effectRef>
            <a:fontRef idx="minor"/>
          </p:style>
        </p:sp>
        <p:sp>
          <p:nvSpPr>
            <p:cNvPr id="3" name="CustomShape 4"/>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CustomShape 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 name="CustomShape 6"/>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 name="CustomShape 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CustomShape 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 name="CustomShape 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 name="CustomShape 10"/>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 name="CustomShape 11"/>
            <p:cNvSpPr/>
            <p:nvPr/>
          </p:nvSpPr>
          <p:spPr>
            <a:xfrm>
              <a:off x="0" y="4013280"/>
              <a:ext cx="448200" cy="2844360"/>
            </a:xfrm>
            <a:prstGeom prst="triangle">
              <a:avLst>
                <a:gd name="adj" fmla="val 0"/>
              </a:avLst>
            </a:prstGeom>
            <a:solidFill>
              <a:schemeClr val="accent1">
                <a:alpha val="8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11" name="CustomShape 12" hidden="1"/>
          <p:cNvSpPr/>
          <p:nvPr/>
        </p:nvSpPr>
        <p:spPr>
          <a:xfrm>
            <a:off x="5458680" y="6705720"/>
            <a:ext cx="1118880" cy="1519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00000"/>
              </a:lnSpc>
            </a:pPr>
            <a:r>
              <a:rPr lang="da-DK" sz="1000" b="0" strike="noStrike" spc="-1">
                <a:solidFill>
                  <a:srgbClr val="000000"/>
                </a:solidFill>
                <a:latin typeface="Calibri"/>
              </a:rPr>
              <a:t>Classified as Business</a:t>
            </a:r>
            <a:endParaRPr lang="da-DK" sz="1000" b="0" strike="noStrike" spc="-1">
              <a:latin typeface="Arial"/>
            </a:endParaRPr>
          </a:p>
        </p:txBody>
      </p:sp>
      <p:grpSp>
        <p:nvGrpSpPr>
          <p:cNvPr id="12" name="Group 13"/>
          <p:cNvGrpSpPr/>
          <p:nvPr/>
        </p:nvGrpSpPr>
        <p:grpSpPr>
          <a:xfrm>
            <a:off x="360" y="-8640"/>
            <a:ext cx="12191400" cy="6866640"/>
            <a:chOff x="360" y="-8640"/>
            <a:chExt cx="12191400" cy="6866640"/>
          </a:xfrm>
        </p:grpSpPr>
        <p:sp>
          <p:nvSpPr>
            <p:cNvPr id="13" name="Line 14"/>
            <p:cNvSpPr/>
            <p:nvPr/>
          </p:nvSpPr>
          <p:spPr>
            <a:xfrm>
              <a:off x="9370800" y="0"/>
              <a:ext cx="1219320" cy="6858000"/>
            </a:xfrm>
            <a:prstGeom prst="line">
              <a:avLst/>
            </a:prstGeom>
            <a:ln w="9525" cap="rnd">
              <a:solidFill>
                <a:schemeClr val="bg1">
                  <a:lumMod val="75000"/>
                </a:schemeClr>
              </a:solidFill>
              <a:round/>
            </a:ln>
          </p:spPr>
          <p:style>
            <a:lnRef idx="2">
              <a:schemeClr val="accent1"/>
            </a:lnRef>
            <a:fillRef idx="0">
              <a:schemeClr val="accent1"/>
            </a:fillRef>
            <a:effectRef idx="1">
              <a:schemeClr val="accent1"/>
            </a:effectRef>
            <a:fontRef idx="minor"/>
          </p:style>
        </p:sp>
        <p:sp>
          <p:nvSpPr>
            <p:cNvPr id="14" name="Line 15"/>
            <p:cNvSpPr/>
            <p:nvPr/>
          </p:nvSpPr>
          <p:spPr>
            <a:xfrm flipH="1">
              <a:off x="7425000" y="3681360"/>
              <a:ext cx="4763520" cy="3176640"/>
            </a:xfrm>
            <a:prstGeom prst="line">
              <a:avLst/>
            </a:prstGeom>
            <a:ln w="9525" cap="rnd">
              <a:solidFill>
                <a:schemeClr val="bg1">
                  <a:lumMod val="85000"/>
                </a:schemeClr>
              </a:solidFill>
              <a:round/>
            </a:ln>
          </p:spPr>
          <p:style>
            <a:lnRef idx="2">
              <a:schemeClr val="accent1"/>
            </a:lnRef>
            <a:fillRef idx="0">
              <a:schemeClr val="accent1"/>
            </a:fillRef>
            <a:effectRef idx="1">
              <a:schemeClr val="accent1"/>
            </a:effectRef>
            <a:fontRef idx="minor"/>
          </p:style>
        </p:sp>
        <p:sp>
          <p:nvSpPr>
            <p:cNvPr id="15" name="CustomShape 16"/>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 name="CustomShape 17"/>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 name="CustomShape 18"/>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 name="CustomShape 19"/>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 name="CustomShape 20"/>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 name="CustomShape 21"/>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 name="CustomShape 22"/>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2" name="CustomShape 23"/>
            <p:cNvSpPr/>
            <p:nvPr/>
          </p:nvSpPr>
          <p:spPr>
            <a:xfrm rot="10800000">
              <a:off x="360" y="360"/>
              <a:ext cx="842400" cy="5665680"/>
            </a:xfrm>
            <a:prstGeom prst="triangle">
              <a:avLst>
                <a:gd name="adj" fmla="val 100000"/>
              </a:avLst>
            </a:prstGeom>
            <a:solidFill>
              <a:schemeClr val="accent1">
                <a:alpha val="8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23" name="PlaceHolder 24"/>
          <p:cNvSpPr>
            <a:spLocks noGrp="1"/>
          </p:cNvSpPr>
          <p:nvPr>
            <p:ph type="title"/>
          </p:nvPr>
        </p:nvSpPr>
        <p:spPr>
          <a:xfrm>
            <a:off x="1506960" y="2404440"/>
            <a:ext cx="7766640" cy="1645920"/>
          </a:xfrm>
          <a:prstGeom prst="rect">
            <a:avLst/>
          </a:prstGeom>
        </p:spPr>
        <p:txBody>
          <a:bodyPr anchor="b">
            <a:noAutofit/>
          </a:bodyPr>
          <a:lstStyle/>
          <a:p>
            <a:pPr algn="r">
              <a:lnSpc>
                <a:spcPct val="100000"/>
              </a:lnSpc>
            </a:pPr>
            <a:r>
              <a:rPr lang="en-US" sz="5400" b="0" strike="noStrike" spc="-1">
                <a:solidFill>
                  <a:srgbClr val="90C226"/>
                </a:solidFill>
                <a:latin typeface="Trebuchet MS"/>
              </a:rPr>
              <a:t>Click to edit Master title style</a:t>
            </a:r>
            <a:endParaRPr lang="en-US" sz="5400" b="0" strike="noStrike" spc="-1">
              <a:solidFill>
                <a:srgbClr val="000000"/>
              </a:solidFill>
              <a:latin typeface="Trebuchet MS"/>
            </a:endParaRPr>
          </a:p>
        </p:txBody>
      </p:sp>
      <p:sp>
        <p:nvSpPr>
          <p:cNvPr id="24" name="PlaceHolder 25"/>
          <p:cNvSpPr>
            <a:spLocks noGrp="1"/>
          </p:cNvSpPr>
          <p:nvPr>
            <p:ph type="dt"/>
          </p:nvPr>
        </p:nvSpPr>
        <p:spPr>
          <a:xfrm>
            <a:off x="7205040" y="6041520"/>
            <a:ext cx="911520" cy="364680"/>
          </a:xfrm>
          <a:prstGeom prst="rect">
            <a:avLst/>
          </a:prstGeom>
        </p:spPr>
        <p:txBody>
          <a:bodyPr anchor="ctr">
            <a:noAutofit/>
          </a:bodyPr>
          <a:lstStyle/>
          <a:p>
            <a:pPr algn="r">
              <a:lnSpc>
                <a:spcPct val="100000"/>
              </a:lnSpc>
            </a:pPr>
            <a:fld id="{2A098203-E60F-47E1-9F3B-5379EB8B99E0}" type="datetime">
              <a:rPr lang="en-US" sz="900" b="0" strike="noStrike" spc="-1">
                <a:solidFill>
                  <a:srgbClr val="8B8B8B"/>
                </a:solidFill>
                <a:latin typeface="Trebuchet MS"/>
              </a:rPr>
              <a:t>5/1/2023</a:t>
            </a:fld>
            <a:endParaRPr lang="da-DK" sz="900" b="0" strike="noStrike" spc="-1">
              <a:latin typeface="Times New Roman"/>
            </a:endParaRPr>
          </a:p>
        </p:txBody>
      </p:sp>
      <p:sp>
        <p:nvSpPr>
          <p:cNvPr id="25" name="PlaceHolder 26"/>
          <p:cNvSpPr>
            <a:spLocks noGrp="1"/>
          </p:cNvSpPr>
          <p:nvPr>
            <p:ph type="ftr"/>
          </p:nvPr>
        </p:nvSpPr>
        <p:spPr>
          <a:xfrm>
            <a:off x="677160" y="6041520"/>
            <a:ext cx="6297120" cy="364680"/>
          </a:xfrm>
          <a:prstGeom prst="rect">
            <a:avLst/>
          </a:prstGeom>
        </p:spPr>
        <p:txBody>
          <a:bodyPr anchor="ctr">
            <a:noAutofit/>
          </a:bodyPr>
          <a:lstStyle/>
          <a:p>
            <a:endParaRPr lang="da-DK" sz="2400" b="0" strike="noStrike" spc="-1">
              <a:latin typeface="Times New Roman"/>
            </a:endParaRPr>
          </a:p>
        </p:txBody>
      </p:sp>
      <p:sp>
        <p:nvSpPr>
          <p:cNvPr id="26" name="PlaceHolder 27"/>
          <p:cNvSpPr>
            <a:spLocks noGrp="1"/>
          </p:cNvSpPr>
          <p:nvPr>
            <p:ph type="sldNum"/>
          </p:nvPr>
        </p:nvSpPr>
        <p:spPr>
          <a:xfrm>
            <a:off x="8590680" y="6041520"/>
            <a:ext cx="682920" cy="364680"/>
          </a:xfrm>
          <a:prstGeom prst="rect">
            <a:avLst/>
          </a:prstGeom>
        </p:spPr>
        <p:txBody>
          <a:bodyPr anchor="ctr">
            <a:noAutofit/>
          </a:bodyPr>
          <a:lstStyle/>
          <a:p>
            <a:pPr algn="r">
              <a:lnSpc>
                <a:spcPct val="100000"/>
              </a:lnSpc>
            </a:pPr>
            <a:fld id="{761E8467-2A84-4DBA-8686-135EC046C125}" type="slidenum">
              <a:rPr lang="en-US" sz="900" b="0" strike="noStrike" spc="-1">
                <a:solidFill>
                  <a:srgbClr val="90C226"/>
                </a:solidFill>
                <a:latin typeface="Trebuchet MS"/>
              </a:rPr>
              <a:t>‹#›</a:t>
            </a:fld>
            <a:endParaRPr lang="da-DK" sz="900" b="0" strike="noStrike" spc="-1">
              <a:latin typeface="Times New Roman"/>
            </a:endParaRPr>
          </a:p>
        </p:txBody>
      </p:sp>
      <p:sp>
        <p:nvSpPr>
          <p:cNvPr id="27" name="PlaceHolder 28"/>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404040"/>
                </a:solidFill>
                <a:latin typeface="Trebuchet MS"/>
              </a:rPr>
              <a:t>Klik for at redigere dispositionstekstens format</a:t>
            </a:r>
          </a:p>
          <a:p>
            <a:pPr marL="864000" lvl="1" indent="-324000">
              <a:spcBef>
                <a:spcPts val="1134"/>
              </a:spcBef>
              <a:buClr>
                <a:srgbClr val="000000"/>
              </a:buClr>
              <a:buSzPct val="75000"/>
              <a:buFont typeface="Symbol" charset="2"/>
              <a:buChar char=""/>
            </a:pPr>
            <a:r>
              <a:rPr lang="en-US" sz="1400" b="0" strike="noStrike" spc="-1">
                <a:solidFill>
                  <a:srgbClr val="404040"/>
                </a:solidFill>
                <a:latin typeface="Trebuchet MS"/>
              </a:rPr>
              <a:t>Andet dispositionsniveau</a:t>
            </a:r>
          </a:p>
          <a:p>
            <a:pPr marL="1296000" lvl="2" indent="-288000">
              <a:spcBef>
                <a:spcPts val="850"/>
              </a:spcBef>
              <a:buClr>
                <a:srgbClr val="000000"/>
              </a:buClr>
              <a:buSzPct val="45000"/>
              <a:buFont typeface="Wingdings" charset="2"/>
              <a:buChar char=""/>
            </a:pPr>
            <a:r>
              <a:rPr lang="en-US" sz="1200" b="0" strike="noStrike" spc="-1">
                <a:solidFill>
                  <a:srgbClr val="404040"/>
                </a:solidFill>
                <a:latin typeface="Trebuchet MS"/>
              </a:rPr>
              <a:t>Tredje dispositionsniveau</a:t>
            </a:r>
          </a:p>
          <a:p>
            <a:pPr marL="1728000" lvl="3" indent="-216000">
              <a:spcBef>
                <a:spcPts val="567"/>
              </a:spcBef>
              <a:buClr>
                <a:srgbClr val="000000"/>
              </a:buClr>
              <a:buSzPct val="75000"/>
              <a:buFont typeface="Symbol" charset="2"/>
              <a:buChar char=""/>
            </a:pPr>
            <a:r>
              <a:rPr lang="en-US" sz="1200" b="0" strike="noStrike" spc="-1">
                <a:solidFill>
                  <a:srgbClr val="404040"/>
                </a:solidFill>
                <a:latin typeface="Trebuchet MS"/>
              </a:rPr>
              <a:t>Fjerde dispositionsniveau</a:t>
            </a:r>
          </a:p>
          <a:p>
            <a:pPr marL="2160000" lvl="4" indent="-216000">
              <a:spcBef>
                <a:spcPts val="283"/>
              </a:spcBef>
              <a:buClr>
                <a:srgbClr val="000000"/>
              </a:buClr>
              <a:buSzPct val="45000"/>
              <a:buFont typeface="Wingdings" charset="2"/>
              <a:buChar char=""/>
            </a:pPr>
            <a:r>
              <a:rPr lang="en-US" sz="2000" b="0" strike="noStrike" spc="-1">
                <a:solidFill>
                  <a:srgbClr val="404040"/>
                </a:solidFill>
                <a:latin typeface="Trebuchet MS"/>
              </a:rPr>
              <a:t>Femte dispositionsniveau</a:t>
            </a:r>
          </a:p>
          <a:p>
            <a:pPr marL="2592000" lvl="5" indent="-216000">
              <a:spcBef>
                <a:spcPts val="283"/>
              </a:spcBef>
              <a:buClr>
                <a:srgbClr val="000000"/>
              </a:buClr>
              <a:buSzPct val="45000"/>
              <a:buFont typeface="Wingdings" charset="2"/>
              <a:buChar char=""/>
            </a:pPr>
            <a:r>
              <a:rPr lang="en-US" sz="2000" b="0" strike="noStrike" spc="-1">
                <a:solidFill>
                  <a:srgbClr val="404040"/>
                </a:solidFill>
                <a:latin typeface="Trebuchet MS"/>
              </a:rPr>
              <a:t>Sjette dispositionsniveau</a:t>
            </a:r>
          </a:p>
          <a:p>
            <a:pPr marL="3024000" lvl="6" indent="-216000">
              <a:spcBef>
                <a:spcPts val="283"/>
              </a:spcBef>
              <a:buClr>
                <a:srgbClr val="000000"/>
              </a:buClr>
              <a:buSzPct val="45000"/>
              <a:buFont typeface="Wingdings" charset="2"/>
              <a:buChar char=""/>
            </a:pPr>
            <a:r>
              <a:rPr lang="en-US" sz="2000" b="0" strike="noStrike" spc="-1">
                <a:solidFill>
                  <a:srgbClr val="404040"/>
                </a:solidFill>
                <a:latin typeface="Trebuchet MS"/>
              </a:rPr>
              <a:t>Syvende dispositionsniveau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4" name="Group 1"/>
          <p:cNvGrpSpPr/>
          <p:nvPr/>
        </p:nvGrpSpPr>
        <p:grpSpPr>
          <a:xfrm>
            <a:off x="0" y="-8640"/>
            <a:ext cx="12191760" cy="6866640"/>
            <a:chOff x="0" y="-8640"/>
            <a:chExt cx="12191760" cy="6866640"/>
          </a:xfrm>
        </p:grpSpPr>
        <p:sp>
          <p:nvSpPr>
            <p:cNvPr id="65" name="Line 2"/>
            <p:cNvSpPr/>
            <p:nvPr/>
          </p:nvSpPr>
          <p:spPr>
            <a:xfrm>
              <a:off x="9370800" y="0"/>
              <a:ext cx="1219320" cy="6858000"/>
            </a:xfrm>
            <a:prstGeom prst="line">
              <a:avLst/>
            </a:prstGeom>
            <a:ln w="9525" cap="rnd">
              <a:solidFill>
                <a:schemeClr val="bg1">
                  <a:lumMod val="75000"/>
                </a:schemeClr>
              </a:solidFill>
              <a:round/>
            </a:ln>
          </p:spPr>
          <p:style>
            <a:lnRef idx="2">
              <a:schemeClr val="accent1"/>
            </a:lnRef>
            <a:fillRef idx="0">
              <a:schemeClr val="accent1"/>
            </a:fillRef>
            <a:effectRef idx="1">
              <a:schemeClr val="accent1"/>
            </a:effectRef>
            <a:fontRef idx="minor"/>
          </p:style>
        </p:sp>
        <p:sp>
          <p:nvSpPr>
            <p:cNvPr id="66" name="Line 3"/>
            <p:cNvSpPr/>
            <p:nvPr/>
          </p:nvSpPr>
          <p:spPr>
            <a:xfrm flipH="1">
              <a:off x="7425000" y="3681360"/>
              <a:ext cx="4763520" cy="3176640"/>
            </a:xfrm>
            <a:prstGeom prst="line">
              <a:avLst/>
            </a:prstGeom>
            <a:ln w="9525" cap="rnd">
              <a:solidFill>
                <a:schemeClr val="bg1">
                  <a:lumMod val="85000"/>
                </a:schemeClr>
              </a:solidFill>
              <a:round/>
            </a:ln>
          </p:spPr>
          <p:style>
            <a:lnRef idx="2">
              <a:schemeClr val="accent1"/>
            </a:lnRef>
            <a:fillRef idx="0">
              <a:schemeClr val="accent1"/>
            </a:fillRef>
            <a:effectRef idx="1">
              <a:schemeClr val="accent1"/>
            </a:effectRef>
            <a:fontRef idx="minor"/>
          </p:style>
        </p:sp>
        <p:sp>
          <p:nvSpPr>
            <p:cNvPr id="67" name="CustomShape 4"/>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8" name="CustomShape 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9" name="CustomShape 6"/>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0" name="CustomShape 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1" name="CustomShape 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2" name="CustomShape 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3" name="CustomShape 10"/>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4" name="CustomShape 11"/>
            <p:cNvSpPr/>
            <p:nvPr/>
          </p:nvSpPr>
          <p:spPr>
            <a:xfrm>
              <a:off x="0" y="4013280"/>
              <a:ext cx="448200" cy="2844360"/>
            </a:xfrm>
            <a:prstGeom prst="triangle">
              <a:avLst>
                <a:gd name="adj" fmla="val 0"/>
              </a:avLst>
            </a:prstGeom>
            <a:solidFill>
              <a:schemeClr val="accent1">
                <a:alpha val="8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75" name="CustomShape 12"/>
          <p:cNvSpPr/>
          <p:nvPr/>
        </p:nvSpPr>
        <p:spPr>
          <a:xfrm>
            <a:off x="5458680" y="6705720"/>
            <a:ext cx="1118880" cy="1519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00000"/>
              </a:lnSpc>
            </a:pPr>
            <a:r>
              <a:rPr lang="da-DK" sz="1000" b="0" strike="noStrike" spc="-1">
                <a:solidFill>
                  <a:srgbClr val="000000"/>
                </a:solidFill>
                <a:latin typeface="Calibri"/>
              </a:rPr>
              <a:t>Classified as Business</a:t>
            </a:r>
            <a:endParaRPr lang="da-DK" sz="1000" b="0" strike="noStrike" spc="-1">
              <a:latin typeface="Arial"/>
            </a:endParaRPr>
          </a:p>
        </p:txBody>
      </p:sp>
      <p:sp>
        <p:nvSpPr>
          <p:cNvPr id="76" name="PlaceHolder 13"/>
          <p:cNvSpPr>
            <a:spLocks noGrp="1"/>
          </p:cNvSpPr>
          <p:nvPr>
            <p:ph type="title"/>
          </p:nvPr>
        </p:nvSpPr>
        <p:spPr>
          <a:xfrm>
            <a:off x="677160" y="609480"/>
            <a:ext cx="8596440" cy="1320480"/>
          </a:xfrm>
          <a:prstGeom prst="rect">
            <a:avLst/>
          </a:prstGeom>
        </p:spPr>
        <p:txBody>
          <a:bodyPr>
            <a:normAutofit/>
          </a:bodyPr>
          <a:lstStyle/>
          <a:p>
            <a:pPr>
              <a:lnSpc>
                <a:spcPct val="100000"/>
              </a:lnSpc>
            </a:pPr>
            <a:r>
              <a:rPr lang="en-US" sz="3600" b="0" strike="noStrike" spc="-1">
                <a:solidFill>
                  <a:srgbClr val="90C226"/>
                </a:solidFill>
                <a:latin typeface="Trebuchet MS"/>
              </a:rPr>
              <a:t>Click to edit Master title style</a:t>
            </a:r>
            <a:endParaRPr lang="en-US" sz="3600" b="0" strike="noStrike" spc="-1">
              <a:solidFill>
                <a:srgbClr val="000000"/>
              </a:solidFill>
              <a:latin typeface="Trebuchet MS"/>
            </a:endParaRPr>
          </a:p>
        </p:txBody>
      </p:sp>
      <p:sp>
        <p:nvSpPr>
          <p:cNvPr id="77" name="PlaceHolder 14"/>
          <p:cNvSpPr>
            <a:spLocks noGrp="1"/>
          </p:cNvSpPr>
          <p:nvPr>
            <p:ph type="body"/>
          </p:nvPr>
        </p:nvSpPr>
        <p:spPr>
          <a:xfrm>
            <a:off x="677160" y="2160720"/>
            <a:ext cx="8596440" cy="3880440"/>
          </a:xfrm>
          <a:prstGeom prst="rect">
            <a:avLst/>
          </a:prstGeom>
        </p:spPr>
        <p:txBody>
          <a:bodyPr>
            <a:noAutofit/>
          </a:bodyPr>
          <a:lstStyle/>
          <a:p>
            <a:pPr marL="343080" indent="-342720">
              <a:lnSpc>
                <a:spcPct val="100000"/>
              </a:lnSpc>
              <a:spcBef>
                <a:spcPts val="1001"/>
              </a:spcBef>
              <a:buClr>
                <a:srgbClr val="90C226"/>
              </a:buClr>
              <a:buSzPct val="80000"/>
              <a:buFont typeface="Wingdings 3" charset="2"/>
              <a:buChar char=""/>
            </a:pPr>
            <a:r>
              <a:rPr lang="en-US" sz="1800" b="0" strike="noStrike" spc="-1">
                <a:solidFill>
                  <a:srgbClr val="404040"/>
                </a:solidFill>
                <a:latin typeface="Trebuchet MS"/>
              </a:rPr>
              <a:t>Click to edit Master text styles</a:t>
            </a:r>
          </a:p>
          <a:p>
            <a:pPr marL="743040" lvl="1" indent="-285480">
              <a:lnSpc>
                <a:spcPct val="100000"/>
              </a:lnSpc>
              <a:spcBef>
                <a:spcPts val="1001"/>
              </a:spcBef>
              <a:buClr>
                <a:srgbClr val="90C226"/>
              </a:buClr>
              <a:buSzPct val="80000"/>
              <a:buFont typeface="Wingdings 3" charset="2"/>
              <a:buChar char=""/>
            </a:pPr>
            <a:r>
              <a:rPr lang="en-US" sz="1600" b="0" strike="noStrike" spc="-1">
                <a:solidFill>
                  <a:srgbClr val="404040"/>
                </a:solidFill>
                <a:latin typeface="Trebuchet MS"/>
              </a:rPr>
              <a:t>Second level</a:t>
            </a:r>
          </a:p>
          <a:p>
            <a:pPr marL="1143000" lvl="2" indent="-228240">
              <a:lnSpc>
                <a:spcPct val="100000"/>
              </a:lnSpc>
              <a:spcBef>
                <a:spcPts val="1001"/>
              </a:spcBef>
              <a:buClr>
                <a:srgbClr val="90C226"/>
              </a:buClr>
              <a:buSzPct val="80000"/>
              <a:buFont typeface="Wingdings 3" charset="2"/>
              <a:buChar char=""/>
            </a:pPr>
            <a:r>
              <a:rPr lang="en-US" sz="1400" b="0" strike="noStrike" spc="-1">
                <a:solidFill>
                  <a:srgbClr val="404040"/>
                </a:solidFill>
                <a:latin typeface="Trebuchet MS"/>
              </a:rPr>
              <a:t>Third level</a:t>
            </a:r>
          </a:p>
          <a:p>
            <a:pPr marL="1600200" lvl="3" indent="-228240">
              <a:lnSpc>
                <a:spcPct val="100000"/>
              </a:lnSpc>
              <a:spcBef>
                <a:spcPts val="1001"/>
              </a:spcBef>
              <a:buClr>
                <a:srgbClr val="90C226"/>
              </a:buClr>
              <a:buSzPct val="80000"/>
              <a:buFont typeface="Wingdings 3" charset="2"/>
              <a:buChar char=""/>
            </a:pPr>
            <a:r>
              <a:rPr lang="en-US" sz="1200" b="0" strike="noStrike" spc="-1">
                <a:solidFill>
                  <a:srgbClr val="404040"/>
                </a:solidFill>
                <a:latin typeface="Trebuchet MS"/>
              </a:rPr>
              <a:t>Fourth level</a:t>
            </a:r>
          </a:p>
          <a:p>
            <a:pPr marL="2057400" lvl="4" indent="-228240">
              <a:lnSpc>
                <a:spcPct val="100000"/>
              </a:lnSpc>
              <a:spcBef>
                <a:spcPts val="1001"/>
              </a:spcBef>
              <a:buClr>
                <a:srgbClr val="90C226"/>
              </a:buClr>
              <a:buSzPct val="80000"/>
              <a:buFont typeface="Wingdings 3" charset="2"/>
              <a:buChar char=""/>
            </a:pPr>
            <a:r>
              <a:rPr lang="en-US" sz="1200" b="0" strike="noStrike" spc="-1">
                <a:solidFill>
                  <a:srgbClr val="404040"/>
                </a:solidFill>
                <a:latin typeface="Trebuchet MS"/>
              </a:rPr>
              <a:t>Fifth level</a:t>
            </a:r>
          </a:p>
        </p:txBody>
      </p:sp>
      <p:sp>
        <p:nvSpPr>
          <p:cNvPr id="78" name="PlaceHolder 15"/>
          <p:cNvSpPr>
            <a:spLocks noGrp="1"/>
          </p:cNvSpPr>
          <p:nvPr>
            <p:ph type="dt"/>
          </p:nvPr>
        </p:nvSpPr>
        <p:spPr>
          <a:xfrm>
            <a:off x="7205040" y="6041520"/>
            <a:ext cx="911520" cy="364680"/>
          </a:xfrm>
          <a:prstGeom prst="rect">
            <a:avLst/>
          </a:prstGeom>
        </p:spPr>
        <p:txBody>
          <a:bodyPr anchor="ctr">
            <a:noAutofit/>
          </a:bodyPr>
          <a:lstStyle/>
          <a:p>
            <a:pPr algn="r">
              <a:lnSpc>
                <a:spcPct val="100000"/>
              </a:lnSpc>
            </a:pPr>
            <a:fld id="{6C12D638-DFC3-4D97-9D58-99573A2D58C5}" type="datetime">
              <a:rPr lang="en-US" sz="900" b="0" strike="noStrike" spc="-1">
                <a:solidFill>
                  <a:srgbClr val="8B8B8B"/>
                </a:solidFill>
                <a:latin typeface="Trebuchet MS"/>
              </a:rPr>
              <a:t>5/1/2023</a:t>
            </a:fld>
            <a:endParaRPr lang="da-DK" sz="900" b="0" strike="noStrike" spc="-1">
              <a:latin typeface="Times New Roman"/>
            </a:endParaRPr>
          </a:p>
        </p:txBody>
      </p:sp>
      <p:sp>
        <p:nvSpPr>
          <p:cNvPr id="79" name="PlaceHolder 16"/>
          <p:cNvSpPr>
            <a:spLocks noGrp="1"/>
          </p:cNvSpPr>
          <p:nvPr>
            <p:ph type="ftr"/>
          </p:nvPr>
        </p:nvSpPr>
        <p:spPr>
          <a:xfrm>
            <a:off x="677160" y="6041520"/>
            <a:ext cx="6297120" cy="364680"/>
          </a:xfrm>
          <a:prstGeom prst="rect">
            <a:avLst/>
          </a:prstGeom>
        </p:spPr>
        <p:txBody>
          <a:bodyPr anchor="ctr">
            <a:noAutofit/>
          </a:bodyPr>
          <a:lstStyle/>
          <a:p>
            <a:endParaRPr lang="da-DK" sz="2400" b="0" strike="noStrike" spc="-1">
              <a:latin typeface="Times New Roman"/>
            </a:endParaRPr>
          </a:p>
        </p:txBody>
      </p:sp>
      <p:sp>
        <p:nvSpPr>
          <p:cNvPr id="80" name="PlaceHolder 17"/>
          <p:cNvSpPr>
            <a:spLocks noGrp="1"/>
          </p:cNvSpPr>
          <p:nvPr>
            <p:ph type="sldNum"/>
          </p:nvPr>
        </p:nvSpPr>
        <p:spPr>
          <a:xfrm>
            <a:off x="8590680" y="6041520"/>
            <a:ext cx="682920" cy="364680"/>
          </a:xfrm>
          <a:prstGeom prst="rect">
            <a:avLst/>
          </a:prstGeom>
        </p:spPr>
        <p:txBody>
          <a:bodyPr anchor="ctr">
            <a:noAutofit/>
          </a:bodyPr>
          <a:lstStyle/>
          <a:p>
            <a:pPr algn="r">
              <a:lnSpc>
                <a:spcPct val="100000"/>
              </a:lnSpc>
            </a:pPr>
            <a:fld id="{D791558C-9A9F-4974-8332-8BC514E505F0}" type="slidenum">
              <a:rPr lang="en-US" sz="900" b="0" strike="noStrike" spc="-1">
                <a:solidFill>
                  <a:srgbClr val="90C226"/>
                </a:solidFill>
                <a:latin typeface="Trebuchet MS"/>
              </a:rPr>
              <a:t>‹#›</a:t>
            </a:fld>
            <a:endParaRPr lang="da-DK"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tsinformation.dk/eli/lta/2012/639#Kap5"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oodsculpture.dk/"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3C43"/>
        </a:solidFill>
        <a:effectLst/>
      </p:bgPr>
    </p:bg>
    <p:spTree>
      <p:nvGrpSpPr>
        <p:cNvPr id="1" name=""/>
        <p:cNvGrpSpPr/>
        <p:nvPr/>
      </p:nvGrpSpPr>
      <p:grpSpPr>
        <a:xfrm>
          <a:off x="0" y="0"/>
          <a:ext cx="0" cy="0"/>
          <a:chOff x="0" y="0"/>
          <a:chExt cx="0" cy="0"/>
        </a:xfrm>
      </p:grpSpPr>
      <p:sp>
        <p:nvSpPr>
          <p:cNvPr id="117" name="CustomShape 1"/>
          <p:cNvSpPr/>
          <p:nvPr/>
        </p:nvSpPr>
        <p:spPr>
          <a:xfrm>
            <a:off x="0" y="0"/>
            <a:ext cx="1219176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a:lstStyle/>
          <a:p>
            <a:endParaRPr lang="da-DK"/>
          </a:p>
        </p:txBody>
      </p:sp>
      <p:sp>
        <p:nvSpPr>
          <p:cNvPr id="118" name="Line 2"/>
          <p:cNvSpPr/>
          <p:nvPr/>
        </p:nvSpPr>
        <p:spPr>
          <a:xfrm>
            <a:off x="1448280" y="0"/>
            <a:ext cx="1218960" cy="6858000"/>
          </a:xfrm>
          <a:prstGeom prst="line">
            <a:avLst/>
          </a:prstGeom>
          <a:ln w="9525" cap="rnd">
            <a:solidFill>
              <a:schemeClr val="accent1">
                <a:lumMod val="75000"/>
              </a:schemeClr>
            </a:solidFill>
            <a:round/>
          </a:ln>
        </p:spPr>
        <p:style>
          <a:lnRef idx="2">
            <a:schemeClr val="accent1"/>
          </a:lnRef>
          <a:fillRef idx="0">
            <a:schemeClr val="accent1"/>
          </a:fillRef>
          <a:effectRef idx="1">
            <a:schemeClr val="accent1"/>
          </a:effectRef>
          <a:fontRef idx="minor"/>
        </p:style>
      </p:sp>
      <p:sp>
        <p:nvSpPr>
          <p:cNvPr id="119" name="Line 3"/>
          <p:cNvSpPr/>
          <p:nvPr/>
        </p:nvSpPr>
        <p:spPr>
          <a:xfrm flipH="1">
            <a:off x="66960" y="3681360"/>
            <a:ext cx="4763520" cy="3176640"/>
          </a:xfrm>
          <a:prstGeom prst="line">
            <a:avLst/>
          </a:prstGeom>
          <a:ln w="9525" cap="rnd">
            <a:solidFill>
              <a:schemeClr val="tx1">
                <a:lumMod val="50000"/>
                <a:lumOff val="50000"/>
                <a:alpha val="80000"/>
              </a:schemeClr>
            </a:solidFill>
            <a:round/>
          </a:ln>
        </p:spPr>
        <p:style>
          <a:lnRef idx="2">
            <a:schemeClr val="accent1"/>
          </a:lnRef>
          <a:fillRef idx="0">
            <a:schemeClr val="accent1"/>
          </a:fillRef>
          <a:effectRef idx="1">
            <a:schemeClr val="accent1"/>
          </a:effectRef>
          <a:fontRef idx="minor"/>
        </p:style>
      </p:sp>
      <p:sp>
        <p:nvSpPr>
          <p:cNvPr id="120" name="CustomShape 4"/>
          <p:cNvSpPr/>
          <p:nvPr/>
        </p:nvSpPr>
        <p:spPr>
          <a:xfrm>
            <a:off x="125892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1" name="CustomShape 5"/>
          <p:cNvSpPr/>
          <p:nvPr/>
        </p:nvSpPr>
        <p:spPr>
          <a:xfrm>
            <a:off x="168084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2" name="CustomShape 6"/>
          <p:cNvSpPr/>
          <p:nvPr/>
        </p:nvSpPr>
        <p:spPr>
          <a:xfrm>
            <a:off x="1009800" y="3048120"/>
            <a:ext cx="3259440" cy="3809520"/>
          </a:xfrm>
          <a:prstGeom prst="triangle">
            <a:avLst>
              <a:gd name="adj" fmla="val 100000"/>
            </a:avLst>
          </a:prstGeom>
          <a:solidFill>
            <a:schemeClr val="accent2">
              <a:alpha val="72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3" name="CustomShape 7"/>
          <p:cNvSpPr/>
          <p:nvPr/>
        </p:nvSpPr>
        <p:spPr>
          <a:xfrm>
            <a:off x="141192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4" name="CustomShape 8"/>
          <p:cNvSpPr/>
          <p:nvPr/>
        </p:nvSpPr>
        <p:spPr>
          <a:xfrm>
            <a:off x="2449080" y="3589920"/>
            <a:ext cx="1816920" cy="3267720"/>
          </a:xfrm>
          <a:prstGeom prst="triangle">
            <a:avLst>
              <a:gd name="adj" fmla="val 100000"/>
            </a:avLst>
          </a:prstGeom>
          <a:solidFill>
            <a:schemeClr val="accent1">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5" name="CustomShape 9"/>
          <p:cNvSpPr/>
          <p:nvPr/>
        </p:nvSpPr>
        <p:spPr>
          <a:xfrm>
            <a:off x="3016440" y="-8640"/>
            <a:ext cx="9175320" cy="6866280"/>
          </a:xfrm>
          <a:custGeom>
            <a:avLst/>
            <a:gdLst/>
            <a:ahLst/>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26" name="TextShape 10"/>
          <p:cNvSpPr txBox="1"/>
          <p:nvPr/>
        </p:nvSpPr>
        <p:spPr>
          <a:xfrm>
            <a:off x="4419000" y="1020960"/>
            <a:ext cx="6960240" cy="2849400"/>
          </a:xfrm>
          <a:prstGeom prst="rect">
            <a:avLst/>
          </a:prstGeom>
          <a:noFill/>
          <a:ln w="0">
            <a:noFill/>
          </a:ln>
        </p:spPr>
        <p:txBody>
          <a:bodyPr anchor="b">
            <a:normAutofit/>
          </a:bodyPr>
          <a:lstStyle/>
          <a:p>
            <a:pPr>
              <a:lnSpc>
                <a:spcPct val="100000"/>
              </a:lnSpc>
            </a:pPr>
            <a:r>
              <a:rPr lang="da-DK" sz="6000" b="0" strike="noStrike" spc="-1">
                <a:solidFill>
                  <a:srgbClr val="FFFFFF"/>
                </a:solidFill>
                <a:latin typeface="Trebuchet MS"/>
              </a:rPr>
              <a:t>Dyrkobbel Grundejerforening</a:t>
            </a:r>
            <a:endParaRPr lang="en-US" sz="6000" b="0" strike="noStrike" spc="-1">
              <a:solidFill>
                <a:srgbClr val="000000"/>
              </a:solidFill>
              <a:latin typeface="Trebuchet MS"/>
            </a:endParaRPr>
          </a:p>
        </p:txBody>
      </p:sp>
      <p:sp>
        <p:nvSpPr>
          <p:cNvPr id="127" name="TextShape 11"/>
          <p:cNvSpPr txBox="1"/>
          <p:nvPr/>
        </p:nvSpPr>
        <p:spPr>
          <a:xfrm>
            <a:off x="4548240" y="3962160"/>
            <a:ext cx="6111720" cy="1185840"/>
          </a:xfrm>
          <a:prstGeom prst="rect">
            <a:avLst/>
          </a:prstGeom>
          <a:noFill/>
          <a:ln w="0">
            <a:noFill/>
          </a:ln>
        </p:spPr>
        <p:txBody>
          <a:bodyPr>
            <a:normAutofit/>
          </a:bodyPr>
          <a:lstStyle/>
          <a:p>
            <a:pPr>
              <a:lnSpc>
                <a:spcPct val="100000"/>
              </a:lnSpc>
              <a:spcBef>
                <a:spcPts val="1001"/>
              </a:spcBef>
              <a:tabLst>
                <a:tab pos="0" algn="l"/>
              </a:tabLst>
            </a:pPr>
            <a:r>
              <a:rPr lang="da-DK" sz="1800" b="0" strike="noStrike" spc="-1" dirty="0">
                <a:solidFill>
                  <a:srgbClr val="FFFFFF">
                    <a:alpha val="70000"/>
                  </a:srgbClr>
                </a:solidFill>
                <a:latin typeface="Trebuchet MS"/>
              </a:rPr>
              <a:t>Generalforsamling </a:t>
            </a:r>
            <a:r>
              <a:rPr lang="da-DK" sz="1800" b="1" u="sng" strike="noStrike" spc="-1" dirty="0">
                <a:solidFill>
                  <a:srgbClr val="FFFFFF">
                    <a:alpha val="70000"/>
                  </a:srgbClr>
                </a:solidFill>
                <a:latin typeface="Trebuchet MS"/>
              </a:rPr>
              <a:t>2023</a:t>
            </a:r>
            <a:endParaRPr lang="da-DK" sz="1800" b="1" u="sng" strike="noStrike" spc="-1" dirty="0">
              <a:latin typeface="Arial"/>
            </a:endParaRPr>
          </a:p>
        </p:txBody>
      </p:sp>
      <p:sp>
        <p:nvSpPr>
          <p:cNvPr id="128" name="CustomShape 12"/>
          <p:cNvSpPr/>
          <p:nvPr/>
        </p:nvSpPr>
        <p:spPr>
          <a:xfrm rot="5400000">
            <a:off x="4062600" y="3271320"/>
            <a:ext cx="220320" cy="186120"/>
          </a:xfrm>
          <a:prstGeom prst="triangle">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1000"/>
                                  </p:stCondLst>
                                  <p:iterate>
                                    <p:tmAbs val="100"/>
                                  </p:iterate>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fade">
                                      <p:cBhvr additive="repl">
                                        <p:cTn id="7" dur="700"/>
                                        <p:tgtEl>
                                          <p:spTgt spid="127">
                                            <p:txEl>
                                              <p:pRg st="0" end="0"/>
                                            </p:txEl>
                                          </p:spTgt>
                                        </p:tgtEl>
                                      </p:cBhvr>
                                    </p:animEffect>
                                  </p:childTnLst>
                                </p:cTn>
                              </p:par>
                              <p:par>
                                <p:cTn id="8" presetID="10" presetClass="entr" fill="hold" nodeType="withEffect">
                                  <p:stCondLst>
                                    <p:cond delay="500"/>
                                  </p:stCondLst>
                                  <p:iterate>
                                    <p:tmAbs val="100"/>
                                  </p:iterate>
                                  <p:childTnLst>
                                    <p:set>
                                      <p:cBhvr>
                                        <p:cTn id="9" dur="1" fill="hold">
                                          <p:stCondLst>
                                            <p:cond delay="0"/>
                                          </p:stCondLst>
                                        </p:cTn>
                                        <p:tgtEl>
                                          <p:spTgt spid="126"/>
                                        </p:tgtEl>
                                        <p:attrNameLst>
                                          <p:attrName>style.visibility</p:attrName>
                                        </p:attrNameLst>
                                      </p:cBhvr>
                                      <p:to>
                                        <p:strVal val="visible"/>
                                      </p:to>
                                    </p:set>
                                    <p:animEffect transition="in" filter="fade">
                                      <p:cBhvr additive="repl">
                                        <p:cTn id="10" dur="7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677160" y="609480"/>
            <a:ext cx="8596440" cy="1320480"/>
          </a:xfrm>
          <a:prstGeom prst="rect">
            <a:avLst/>
          </a:prstGeom>
          <a:noFill/>
          <a:ln w="0">
            <a:noFill/>
          </a:ln>
        </p:spPr>
        <p:txBody>
          <a:bodyPr>
            <a:noAutofit/>
          </a:bodyPr>
          <a:lstStyle/>
          <a:p>
            <a:pPr>
              <a:lnSpc>
                <a:spcPct val="100000"/>
              </a:lnSpc>
            </a:pPr>
            <a:r>
              <a:rPr lang="da-DK" sz="3600" b="0" strike="noStrike" spc="-1" dirty="0">
                <a:solidFill>
                  <a:srgbClr val="90C226"/>
                </a:solidFill>
                <a:latin typeface="Trebuchet MS"/>
              </a:rPr>
              <a:t>Rettidigt indkomne forslag  </a:t>
            </a:r>
          </a:p>
          <a:p>
            <a:pPr>
              <a:lnSpc>
                <a:spcPct val="100000"/>
              </a:lnSpc>
            </a:pPr>
            <a:r>
              <a:rPr lang="da-DK" sz="3600" b="0" strike="noStrike" spc="-1" dirty="0">
                <a:solidFill>
                  <a:srgbClr val="404040"/>
                </a:solidFill>
                <a:latin typeface="Trebuchet MS"/>
              </a:rPr>
              <a:t>Alternativ til legeplads renovering</a:t>
            </a:r>
            <a:endParaRPr lang="en-US" sz="3600" b="0" strike="noStrike" spc="-1" dirty="0">
              <a:solidFill>
                <a:srgbClr val="404040"/>
              </a:solidFill>
              <a:latin typeface="Trebuchet MS"/>
            </a:endParaRPr>
          </a:p>
        </p:txBody>
      </p:sp>
      <p:sp>
        <p:nvSpPr>
          <p:cNvPr id="163" name="TextShape 2"/>
          <p:cNvSpPr txBox="1"/>
          <p:nvPr/>
        </p:nvSpPr>
        <p:spPr>
          <a:xfrm>
            <a:off x="677160" y="2160720"/>
            <a:ext cx="8596440" cy="3880440"/>
          </a:xfrm>
          <a:prstGeom prst="rect">
            <a:avLst/>
          </a:prstGeom>
          <a:noFill/>
          <a:ln w="0">
            <a:noFill/>
          </a:ln>
        </p:spPr>
        <p:txBody>
          <a:bodyPr>
            <a:noAutofit/>
          </a:bodyPr>
          <a:lstStyle/>
          <a:p>
            <a:r>
              <a:rPr lang="da-DK" b="1" strike="noStrike" spc="-1" dirty="0">
                <a:solidFill>
                  <a:srgbClr val="404040"/>
                </a:solidFill>
                <a:latin typeface="Trebuchet MS"/>
              </a:rPr>
              <a:t>Udbedring af Troldebjerget indeholder:</a:t>
            </a:r>
          </a:p>
          <a:p>
            <a:pPr marL="285750" indent="-285750">
              <a:buFont typeface="Arial" panose="020B0604020202020204" pitchFamily="34" charset="0"/>
              <a:buChar char="•"/>
            </a:pPr>
            <a:r>
              <a:rPr lang="da-DK" b="0" strike="noStrike" spc="-1" dirty="0">
                <a:solidFill>
                  <a:srgbClr val="404040"/>
                </a:solidFill>
                <a:latin typeface="Trebuchet MS"/>
              </a:rPr>
              <a:t>Udvidelse af faldområde (fra sandkasse hjørne mod gangsti)</a:t>
            </a:r>
          </a:p>
          <a:p>
            <a:pPr marL="285750" indent="-285750">
              <a:buFont typeface="Arial" panose="020B0604020202020204" pitchFamily="34" charset="0"/>
              <a:buChar char="•"/>
            </a:pPr>
            <a:r>
              <a:rPr lang="da-DK" b="0" strike="noStrike" spc="-1" dirty="0">
                <a:solidFill>
                  <a:srgbClr val="404040"/>
                </a:solidFill>
                <a:latin typeface="Trebuchet MS"/>
              </a:rPr>
              <a:t>Rende gravet omkring sandkasse areal og fyldt med faldgrus. </a:t>
            </a:r>
          </a:p>
          <a:p>
            <a:pPr marL="285750" indent="-285750">
              <a:buFont typeface="Arial" panose="020B0604020202020204" pitchFamily="34" charset="0"/>
              <a:buChar char="•"/>
            </a:pPr>
            <a:r>
              <a:rPr lang="da-DK" b="0" strike="noStrike" spc="-1" dirty="0">
                <a:solidFill>
                  <a:srgbClr val="404040"/>
                </a:solidFill>
                <a:latin typeface="Trebuchet MS"/>
              </a:rPr>
              <a:t>Udgravet jord ligges i depot på grunden som en bakke/dynge.</a:t>
            </a:r>
          </a:p>
          <a:p>
            <a:pPr marL="285750" indent="-285750">
              <a:buFont typeface="Arial" panose="020B0604020202020204" pitchFamily="34" charset="0"/>
              <a:buChar char="•"/>
            </a:pPr>
            <a:r>
              <a:rPr lang="da-DK" b="0" strike="noStrike" spc="-1" dirty="0">
                <a:solidFill>
                  <a:srgbClr val="404040"/>
                </a:solidFill>
                <a:latin typeface="Trebuchet MS"/>
              </a:rPr>
              <a:t>Levering og montering af balancebom og stolper </a:t>
            </a:r>
          </a:p>
          <a:p>
            <a:pPr marL="285750" indent="-285750">
              <a:buFont typeface="Arial" panose="020B0604020202020204" pitchFamily="34" charset="0"/>
              <a:buChar char="•"/>
            </a:pPr>
            <a:r>
              <a:rPr lang="da-DK" b="0" strike="noStrike" spc="-1" dirty="0">
                <a:solidFill>
                  <a:srgbClr val="404040"/>
                </a:solidFill>
                <a:latin typeface="Trebuchet MS"/>
              </a:rPr>
              <a:t>Levering og montering af gravko til sandkasse</a:t>
            </a:r>
          </a:p>
          <a:p>
            <a:pPr marL="285750" indent="-285750">
              <a:buFont typeface="Arial" panose="020B0604020202020204" pitchFamily="34" charset="0"/>
              <a:buChar char="•"/>
            </a:pPr>
            <a:r>
              <a:rPr lang="da-DK" b="0" strike="noStrike" spc="-1" dirty="0">
                <a:solidFill>
                  <a:srgbClr val="404040"/>
                </a:solidFill>
                <a:latin typeface="Trebuchet MS"/>
              </a:rPr>
              <a:t>Reperation af trappe og legetårn</a:t>
            </a:r>
          </a:p>
          <a:p>
            <a:pPr marL="285750" indent="-285750">
              <a:buFont typeface="Arial" panose="020B0604020202020204" pitchFamily="34" charset="0"/>
              <a:buChar char="•"/>
            </a:pPr>
            <a:r>
              <a:rPr lang="da-DK" b="0" strike="noStrike" spc="-1" dirty="0">
                <a:solidFill>
                  <a:srgbClr val="404040"/>
                </a:solidFill>
                <a:latin typeface="Trebuchet MS"/>
              </a:rPr>
              <a:t>Udskiftning af gynger</a:t>
            </a:r>
          </a:p>
          <a:p>
            <a:pPr marL="285750" indent="-285750">
              <a:buFont typeface="Arial" panose="020B0604020202020204" pitchFamily="34" charset="0"/>
              <a:buChar char="•"/>
            </a:pPr>
            <a:r>
              <a:rPr lang="da-DK" b="0" strike="noStrike" spc="-1" dirty="0">
                <a:solidFill>
                  <a:srgbClr val="404040"/>
                </a:solidFill>
                <a:latin typeface="Trebuchet MS"/>
              </a:rPr>
              <a:t>Bord/bænk Opsætning</a:t>
            </a:r>
          </a:p>
          <a:p>
            <a:pPr marL="285750" indent="-285750">
              <a:buFont typeface="Arial" panose="020B0604020202020204" pitchFamily="34" charset="0"/>
              <a:buChar char="•"/>
            </a:pPr>
            <a:r>
              <a:rPr lang="da-DK" b="0" strike="noStrike" spc="-1" dirty="0">
                <a:solidFill>
                  <a:srgbClr val="404040"/>
                </a:solidFill>
                <a:latin typeface="Trebuchet MS"/>
              </a:rPr>
              <a:t>Indkøb af maling til legetårn og vippedyr</a:t>
            </a:r>
          </a:p>
          <a:p>
            <a:r>
              <a:rPr lang="da-DK" b="1" strike="noStrike" spc="-1" dirty="0">
                <a:solidFill>
                  <a:srgbClr val="404040"/>
                </a:solidFill>
                <a:latin typeface="Trebuchet MS"/>
              </a:rPr>
              <a:t>Egen andel / frivillig arbejde:</a:t>
            </a:r>
          </a:p>
          <a:p>
            <a:pPr marL="285750" indent="-285750">
              <a:buFont typeface="Arial" panose="020B0604020202020204" pitchFamily="34" charset="0"/>
              <a:buChar char="•"/>
            </a:pPr>
            <a:r>
              <a:rPr lang="da-DK" b="0" strike="noStrike" spc="-1" dirty="0">
                <a:solidFill>
                  <a:srgbClr val="404040"/>
                </a:solidFill>
                <a:latin typeface="Trebuchet MS"/>
              </a:rPr>
              <a:t>Udekøkken bygget af gammel bord/bænk</a:t>
            </a:r>
          </a:p>
          <a:p>
            <a:pPr marL="285750" indent="-285750">
              <a:buFont typeface="Arial" panose="020B0604020202020204" pitchFamily="34" charset="0"/>
              <a:buChar char="•"/>
            </a:pPr>
            <a:r>
              <a:rPr lang="da-DK" b="0" strike="noStrike" spc="-1" dirty="0">
                <a:solidFill>
                  <a:srgbClr val="404040"/>
                </a:solidFill>
                <a:latin typeface="Trebuchet MS"/>
              </a:rPr>
              <a:t>Anskaffelse og nedgravning af bildæk</a:t>
            </a:r>
          </a:p>
          <a:p>
            <a:pPr marL="285750" indent="-285750">
              <a:buFont typeface="Arial" panose="020B0604020202020204" pitchFamily="34" charset="0"/>
              <a:buChar char="•"/>
            </a:pPr>
            <a:r>
              <a:rPr lang="da-DK" b="0" strike="noStrike" spc="-1" dirty="0">
                <a:solidFill>
                  <a:srgbClr val="404040"/>
                </a:solidFill>
                <a:latin typeface="Trebuchet MS"/>
              </a:rPr>
              <a:t>Rensning af sandkasse sand</a:t>
            </a:r>
          </a:p>
          <a:p>
            <a:pPr marL="285750" indent="-285750">
              <a:buFont typeface="Arial" panose="020B0604020202020204" pitchFamily="34" charset="0"/>
              <a:buChar char="•"/>
            </a:pPr>
            <a:r>
              <a:rPr lang="da-DK" b="0" strike="noStrike" spc="-1" dirty="0">
                <a:solidFill>
                  <a:srgbClr val="404040"/>
                </a:solidFill>
                <a:latin typeface="Trebuchet MS"/>
              </a:rPr>
              <a:t>Male legetårn og vippedyr</a:t>
            </a:r>
          </a:p>
        </p:txBody>
      </p:sp>
      <p:sp>
        <p:nvSpPr>
          <p:cNvPr id="3" name="TextBox 2">
            <a:extLst>
              <a:ext uri="{FF2B5EF4-FFF2-40B4-BE49-F238E27FC236}">
                <a16:creationId xmlns:a16="http://schemas.microsoft.com/office/drawing/2014/main" id="{0EC2D9BE-CC88-FE00-81AF-72E8B0737736}"/>
              </a:ext>
            </a:extLst>
          </p:cNvPr>
          <p:cNvSpPr txBox="1"/>
          <p:nvPr/>
        </p:nvSpPr>
        <p:spPr>
          <a:xfrm>
            <a:off x="6330192" y="4281710"/>
            <a:ext cx="3328416" cy="646331"/>
          </a:xfrm>
          <a:prstGeom prst="rect">
            <a:avLst/>
          </a:prstGeom>
          <a:noFill/>
        </p:spPr>
        <p:txBody>
          <a:bodyPr wrap="square">
            <a:spAutoFit/>
          </a:bodyPr>
          <a:lstStyle/>
          <a:p>
            <a:pPr marL="285750" indent="-285750">
              <a:buFont typeface="Arial" panose="020B0604020202020204" pitchFamily="34" charset="0"/>
              <a:buChar char="•"/>
            </a:pPr>
            <a:r>
              <a:rPr lang="en-US" sz="3600" b="0" strike="noStrike" spc="-1" dirty="0">
                <a:solidFill>
                  <a:srgbClr val="404040"/>
                </a:solidFill>
                <a:latin typeface="Trebuchet MS"/>
              </a:rPr>
              <a:t>Pris: </a:t>
            </a:r>
            <a:r>
              <a:rPr lang="en-US" sz="3600" spc="-1" dirty="0">
                <a:solidFill>
                  <a:srgbClr val="404040"/>
                </a:solidFill>
                <a:latin typeface="Trebuchet MS"/>
              </a:rPr>
              <a:t>89.000</a:t>
            </a:r>
          </a:p>
        </p:txBody>
      </p:sp>
    </p:spTree>
    <p:extLst>
      <p:ext uri="{BB962C8B-B14F-4D97-AF65-F5344CB8AC3E}">
        <p14:creationId xmlns:p14="http://schemas.microsoft.com/office/powerpoint/2010/main" val="3358863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677160" y="609480"/>
            <a:ext cx="8596440" cy="1320480"/>
          </a:xfrm>
          <a:prstGeom prst="rect">
            <a:avLst/>
          </a:prstGeom>
          <a:noFill/>
          <a:ln w="0">
            <a:noFill/>
          </a:ln>
        </p:spPr>
        <p:txBody>
          <a:bodyPr>
            <a:noAutofit/>
          </a:bodyPr>
          <a:lstStyle/>
          <a:p>
            <a:pPr>
              <a:lnSpc>
                <a:spcPct val="100000"/>
              </a:lnSpc>
            </a:pPr>
            <a:r>
              <a:rPr lang="da-DK" sz="3600" b="0" strike="noStrike" spc="-1" dirty="0">
                <a:solidFill>
                  <a:srgbClr val="90C226"/>
                </a:solidFill>
                <a:latin typeface="Trebuchet MS"/>
              </a:rPr>
              <a:t>Rettidigt indkomne forslag </a:t>
            </a:r>
          </a:p>
          <a:p>
            <a:r>
              <a:rPr lang="da-DK" sz="3600" b="0" strike="noStrike" spc="-1" dirty="0">
                <a:solidFill>
                  <a:srgbClr val="404040"/>
                </a:solidFill>
                <a:latin typeface="Trebuchet MS"/>
              </a:rPr>
              <a:t>Gartner</a:t>
            </a:r>
            <a:endParaRPr lang="en-US" sz="3600" b="0" strike="noStrike" spc="-1" dirty="0">
              <a:solidFill>
                <a:srgbClr val="404040"/>
              </a:solidFill>
              <a:latin typeface="Trebuchet MS"/>
            </a:endParaRPr>
          </a:p>
          <a:p>
            <a:pPr>
              <a:lnSpc>
                <a:spcPct val="100000"/>
              </a:lnSpc>
            </a:pPr>
            <a:endParaRPr lang="en-US" sz="3600" b="0" strike="noStrike" spc="-1" dirty="0">
              <a:solidFill>
                <a:srgbClr val="000000"/>
              </a:solidFill>
              <a:latin typeface="Trebuchet MS"/>
            </a:endParaRPr>
          </a:p>
        </p:txBody>
      </p:sp>
      <p:sp>
        <p:nvSpPr>
          <p:cNvPr id="163" name="TextShape 2"/>
          <p:cNvSpPr txBox="1"/>
          <p:nvPr/>
        </p:nvSpPr>
        <p:spPr>
          <a:xfrm>
            <a:off x="677160" y="2160720"/>
            <a:ext cx="6345432" cy="3880440"/>
          </a:xfrm>
          <a:prstGeom prst="rect">
            <a:avLst/>
          </a:prstGeom>
          <a:noFill/>
          <a:ln w="0">
            <a:noFill/>
          </a:ln>
        </p:spPr>
        <p:txBody>
          <a:bodyPr>
            <a:noAutofit/>
          </a:bodyPr>
          <a:lstStyle/>
          <a:p>
            <a:pPr marL="285750" indent="-285750">
              <a:buFont typeface="Arial" panose="020B0604020202020204" pitchFamily="34" charset="0"/>
              <a:buChar char="•"/>
            </a:pPr>
            <a:r>
              <a:rPr lang="en-US" sz="2400" b="0" strike="noStrike" spc="-1" dirty="0">
                <a:solidFill>
                  <a:srgbClr val="404040"/>
                </a:solidFill>
                <a:latin typeface="Trebuchet MS"/>
              </a:rPr>
              <a:t>Gartner </a:t>
            </a:r>
            <a:r>
              <a:rPr lang="en-US" sz="2400" b="0" strike="noStrike" spc="-1" dirty="0" err="1">
                <a:solidFill>
                  <a:srgbClr val="404040"/>
                </a:solidFill>
                <a:latin typeface="Trebuchet MS"/>
              </a:rPr>
              <a:t>til</a:t>
            </a:r>
            <a:r>
              <a:rPr lang="en-US" sz="2400" b="0" strike="noStrike" spc="-1" dirty="0">
                <a:solidFill>
                  <a:srgbClr val="404040"/>
                </a:solidFill>
                <a:latin typeface="Trebuchet MS"/>
              </a:rPr>
              <a:t> at </a:t>
            </a:r>
            <a:r>
              <a:rPr lang="en-US" sz="2400" b="0" strike="noStrike" spc="-1" dirty="0" err="1">
                <a:solidFill>
                  <a:srgbClr val="404040"/>
                </a:solidFill>
                <a:latin typeface="Trebuchet MS"/>
              </a:rPr>
              <a:t>komme</a:t>
            </a:r>
            <a:r>
              <a:rPr lang="en-US" sz="2400" b="0" strike="noStrike" spc="-1" dirty="0">
                <a:solidFill>
                  <a:srgbClr val="404040"/>
                </a:solidFill>
                <a:latin typeface="Trebuchet MS"/>
              </a:rPr>
              <a:t> </a:t>
            </a:r>
            <a:r>
              <a:rPr lang="en-US" sz="2400" b="0" strike="noStrike" spc="-1" dirty="0" err="1">
                <a:solidFill>
                  <a:srgbClr val="404040"/>
                </a:solidFill>
                <a:latin typeface="Trebuchet MS"/>
              </a:rPr>
              <a:t>og</a:t>
            </a:r>
            <a:r>
              <a:rPr lang="en-US" sz="2400" b="0" strike="noStrike" spc="-1" dirty="0">
                <a:solidFill>
                  <a:srgbClr val="404040"/>
                </a:solidFill>
                <a:latin typeface="Trebuchet MS"/>
              </a:rPr>
              <a:t> </a:t>
            </a:r>
            <a:r>
              <a:rPr lang="en-US" sz="2400" b="0" strike="noStrike" spc="-1" dirty="0" err="1">
                <a:solidFill>
                  <a:srgbClr val="404040"/>
                </a:solidFill>
                <a:latin typeface="Trebuchet MS"/>
              </a:rPr>
              <a:t>beskærer</a:t>
            </a:r>
            <a:r>
              <a:rPr lang="en-US" sz="2400" b="0" strike="noStrike" spc="-1" dirty="0">
                <a:solidFill>
                  <a:srgbClr val="404040"/>
                </a:solidFill>
                <a:latin typeface="Trebuchet MS"/>
              </a:rPr>
              <a:t> </a:t>
            </a:r>
            <a:r>
              <a:rPr lang="en-US" sz="2400" b="0" strike="noStrike" spc="-1" dirty="0" err="1">
                <a:solidFill>
                  <a:srgbClr val="404040"/>
                </a:solidFill>
                <a:latin typeface="Trebuchet MS"/>
              </a:rPr>
              <a:t>samt</a:t>
            </a:r>
            <a:r>
              <a:rPr lang="en-US" sz="2400" b="0" strike="noStrike" spc="-1" dirty="0">
                <a:solidFill>
                  <a:srgbClr val="404040"/>
                </a:solidFill>
                <a:latin typeface="Trebuchet MS"/>
              </a:rPr>
              <a:t> give </a:t>
            </a:r>
            <a:r>
              <a:rPr lang="en-US" sz="2400" b="0" strike="noStrike" spc="-1" dirty="0" err="1">
                <a:solidFill>
                  <a:srgbClr val="404040"/>
                </a:solidFill>
                <a:latin typeface="Trebuchet MS"/>
              </a:rPr>
              <a:t>sundheds</a:t>
            </a:r>
            <a:r>
              <a:rPr lang="en-US" sz="2400" b="0" strike="noStrike" spc="-1" dirty="0">
                <a:solidFill>
                  <a:srgbClr val="404040"/>
                </a:solidFill>
                <a:latin typeface="Trebuchet MS"/>
              </a:rPr>
              <a:t> </a:t>
            </a:r>
            <a:r>
              <a:rPr lang="en-US" sz="2400" b="0" strike="noStrike" spc="-1" dirty="0" err="1">
                <a:solidFill>
                  <a:srgbClr val="404040"/>
                </a:solidFill>
                <a:latin typeface="Trebuchet MS"/>
              </a:rPr>
              <a:t>eftersyn</a:t>
            </a:r>
            <a:r>
              <a:rPr lang="en-US" sz="2400" b="0" strike="noStrike" spc="-1" dirty="0">
                <a:solidFill>
                  <a:srgbClr val="404040"/>
                </a:solidFill>
                <a:latin typeface="Trebuchet MS"/>
              </a:rPr>
              <a:t> </a:t>
            </a:r>
            <a:r>
              <a:rPr lang="en-US" sz="2400" b="0" strike="noStrike" spc="-1" dirty="0" err="1">
                <a:solidFill>
                  <a:srgbClr val="404040"/>
                </a:solidFill>
                <a:latin typeface="Trebuchet MS"/>
              </a:rPr>
              <a:t>af</a:t>
            </a:r>
            <a:r>
              <a:rPr lang="en-US" sz="2400" b="0" strike="noStrike" spc="-1" dirty="0">
                <a:solidFill>
                  <a:srgbClr val="404040"/>
                </a:solidFill>
                <a:latin typeface="Trebuchet MS"/>
              </a:rPr>
              <a:t> alle de store </a:t>
            </a:r>
            <a:r>
              <a:rPr lang="en-US" sz="2400" b="0" strike="noStrike" spc="-1" dirty="0" err="1">
                <a:solidFill>
                  <a:srgbClr val="404040"/>
                </a:solidFill>
                <a:latin typeface="Trebuchet MS"/>
              </a:rPr>
              <a:t>træer</a:t>
            </a:r>
            <a:r>
              <a:rPr lang="en-US" sz="2400" b="0" strike="noStrike" spc="-1" dirty="0">
                <a:solidFill>
                  <a:srgbClr val="404040"/>
                </a:solidFill>
                <a:latin typeface="Trebuchet MS"/>
              </a:rPr>
              <a:t> (48 </a:t>
            </a:r>
            <a:r>
              <a:rPr lang="en-US" sz="2400" b="0" strike="noStrike" spc="-1" dirty="0" err="1">
                <a:solidFill>
                  <a:srgbClr val="404040"/>
                </a:solidFill>
                <a:latin typeface="Trebuchet MS"/>
              </a:rPr>
              <a:t>stk</a:t>
            </a:r>
            <a:r>
              <a:rPr lang="en-US" sz="2400" b="0" strike="noStrike" spc="-1" dirty="0">
                <a:solidFill>
                  <a:srgbClr val="404040"/>
                </a:solidFill>
                <a:latin typeface="Trebuchet MS"/>
              </a:rPr>
              <a:t>) </a:t>
            </a:r>
            <a:r>
              <a:rPr lang="en-US" sz="2400" b="0" strike="noStrike" spc="-1" dirty="0" err="1">
                <a:solidFill>
                  <a:srgbClr val="404040"/>
                </a:solidFill>
                <a:latin typeface="Trebuchet MS"/>
              </a:rPr>
              <a:t>lang</a:t>
            </a:r>
            <a:r>
              <a:rPr lang="en-US" sz="2400" spc="-1" dirty="0" err="1">
                <a:solidFill>
                  <a:srgbClr val="404040"/>
                </a:solidFill>
                <a:latin typeface="Trebuchet MS"/>
              </a:rPr>
              <a:t>s</a:t>
            </a:r>
            <a:r>
              <a:rPr lang="en-US" sz="2400" spc="-1" dirty="0">
                <a:solidFill>
                  <a:srgbClr val="404040"/>
                </a:solidFill>
                <a:latin typeface="Trebuchet MS"/>
              </a:rPr>
              <a:t> </a:t>
            </a:r>
            <a:r>
              <a:rPr lang="en-US" sz="2400" spc="-1" dirty="0" err="1">
                <a:solidFill>
                  <a:srgbClr val="404040"/>
                </a:solidFill>
                <a:latin typeface="Trebuchet MS"/>
              </a:rPr>
              <a:t>hovedvejen</a:t>
            </a:r>
            <a:r>
              <a:rPr lang="en-US" sz="2400" spc="-1" dirty="0">
                <a:solidFill>
                  <a:srgbClr val="404040"/>
                </a:solidFill>
                <a:latin typeface="Trebuchet MS"/>
              </a:rPr>
              <a:t>.</a:t>
            </a:r>
          </a:p>
          <a:p>
            <a:pPr marL="285750" indent="-285750">
              <a:buFont typeface="Arial" panose="020B0604020202020204" pitchFamily="34" charset="0"/>
              <a:buChar char="•"/>
            </a:pPr>
            <a:r>
              <a:rPr lang="en-US" spc="-1" dirty="0">
                <a:solidFill>
                  <a:srgbClr val="404040"/>
                </a:solidFill>
                <a:latin typeface="Trebuchet MS"/>
              </a:rPr>
              <a:t>DEKLARATION for det </a:t>
            </a:r>
            <a:r>
              <a:rPr lang="en-US" spc="-1" dirty="0" err="1">
                <a:solidFill>
                  <a:srgbClr val="404040"/>
                </a:solidFill>
                <a:latin typeface="Trebuchet MS"/>
              </a:rPr>
              <a:t>i</a:t>
            </a:r>
            <a:r>
              <a:rPr lang="en-US" spc="-1" dirty="0">
                <a:solidFill>
                  <a:srgbClr val="404040"/>
                </a:solidFill>
                <a:latin typeface="Trebuchet MS"/>
              </a:rPr>
              <a:t> </a:t>
            </a:r>
            <a:r>
              <a:rPr lang="en-US" spc="-1" dirty="0" err="1">
                <a:solidFill>
                  <a:srgbClr val="404040"/>
                </a:solidFill>
                <a:latin typeface="Trebuchet MS"/>
              </a:rPr>
              <a:t>partiel</a:t>
            </a:r>
            <a:r>
              <a:rPr lang="en-US" spc="-1" dirty="0">
                <a:solidFill>
                  <a:srgbClr val="404040"/>
                </a:solidFill>
                <a:latin typeface="Trebuchet MS"/>
              </a:rPr>
              <a:t> </a:t>
            </a:r>
            <a:r>
              <a:rPr lang="en-US" spc="-1" dirty="0" err="1">
                <a:solidFill>
                  <a:srgbClr val="404040"/>
                </a:solidFill>
                <a:latin typeface="Trebuchet MS"/>
              </a:rPr>
              <a:t>byplanvedtægt</a:t>
            </a:r>
            <a:r>
              <a:rPr lang="en-US" spc="-1" dirty="0">
                <a:solidFill>
                  <a:srgbClr val="404040"/>
                </a:solidFill>
                <a:latin typeface="Trebuchet MS"/>
              </a:rPr>
              <a:t> nr. 5 </a:t>
            </a:r>
            <a:r>
              <a:rPr lang="en-US" spc="-1" dirty="0" err="1">
                <a:solidFill>
                  <a:srgbClr val="404040"/>
                </a:solidFill>
                <a:latin typeface="Trebuchet MS"/>
              </a:rPr>
              <a:t>nævnte</a:t>
            </a:r>
            <a:r>
              <a:rPr lang="en-US" spc="-1" dirty="0">
                <a:solidFill>
                  <a:srgbClr val="404040"/>
                </a:solidFill>
                <a:latin typeface="Trebuchet MS"/>
              </a:rPr>
              <a:t> </a:t>
            </a:r>
            <a:r>
              <a:rPr lang="en-US" spc="-1" dirty="0" err="1">
                <a:solidFill>
                  <a:srgbClr val="404040"/>
                </a:solidFill>
                <a:latin typeface="Trebuchet MS"/>
              </a:rPr>
              <a:t>boligområde</a:t>
            </a:r>
            <a:r>
              <a:rPr lang="en-US" spc="-1" dirty="0">
                <a:solidFill>
                  <a:srgbClr val="404040"/>
                </a:solidFill>
                <a:latin typeface="Trebuchet MS"/>
              </a:rPr>
              <a:t> </a:t>
            </a:r>
            <a:r>
              <a:rPr lang="en-US" spc="-1" dirty="0" err="1">
                <a:solidFill>
                  <a:srgbClr val="404040"/>
                </a:solidFill>
                <a:latin typeface="Trebuchet MS"/>
              </a:rPr>
              <a:t>ved</a:t>
            </a:r>
            <a:r>
              <a:rPr lang="en-US" spc="-1" dirty="0">
                <a:solidFill>
                  <a:srgbClr val="404040"/>
                </a:solidFill>
                <a:latin typeface="Trebuchet MS"/>
              </a:rPr>
              <a:t> DYRKOBBEL</a:t>
            </a:r>
          </a:p>
          <a:p>
            <a:pPr marL="742950" lvl="1" indent="-285750">
              <a:buFont typeface="Arial" panose="020B0604020202020204" pitchFamily="34" charset="0"/>
              <a:buChar char="•"/>
            </a:pPr>
            <a:r>
              <a:rPr lang="en-US" spc="-1" dirty="0">
                <a:solidFill>
                  <a:srgbClr val="404040"/>
                </a:solidFill>
                <a:latin typeface="Trebuchet MS"/>
              </a:rPr>
              <a:t>§1 det er </a:t>
            </a:r>
            <a:r>
              <a:rPr lang="en-US" spc="-1" dirty="0" err="1">
                <a:solidFill>
                  <a:srgbClr val="404040"/>
                </a:solidFill>
                <a:latin typeface="Trebuchet MS"/>
              </a:rPr>
              <a:t>vores</a:t>
            </a:r>
            <a:r>
              <a:rPr lang="en-US" spc="-1" dirty="0">
                <a:solidFill>
                  <a:srgbClr val="404040"/>
                </a:solidFill>
                <a:latin typeface="Trebuchet MS"/>
              </a:rPr>
              <a:t> </a:t>
            </a:r>
            <a:r>
              <a:rPr lang="en-US" spc="-1" dirty="0" err="1">
                <a:solidFill>
                  <a:srgbClr val="404040"/>
                </a:solidFill>
                <a:latin typeface="Trebuchet MS"/>
              </a:rPr>
              <a:t>ansvar</a:t>
            </a:r>
            <a:r>
              <a:rPr lang="en-US" spc="-1" dirty="0">
                <a:solidFill>
                  <a:srgbClr val="404040"/>
                </a:solidFill>
                <a:latin typeface="Trebuchet MS"/>
              </a:rPr>
              <a:t> at </a:t>
            </a:r>
            <a:r>
              <a:rPr lang="en-US" spc="-1" dirty="0" err="1">
                <a:solidFill>
                  <a:srgbClr val="404040"/>
                </a:solidFill>
                <a:latin typeface="Trebuchet MS"/>
              </a:rPr>
              <a:t>vedligeholde</a:t>
            </a:r>
            <a:endParaRPr lang="en-US" spc="-1" dirty="0">
              <a:solidFill>
                <a:srgbClr val="404040"/>
              </a:solidFill>
              <a:latin typeface="Trebuchet MS"/>
            </a:endParaRPr>
          </a:p>
          <a:p>
            <a:pPr marL="285750" indent="-285750">
              <a:buFont typeface="Arial" panose="020B0604020202020204" pitchFamily="34" charset="0"/>
              <a:buChar char="•"/>
            </a:pPr>
            <a:endParaRPr lang="en-US" sz="2400" b="0" strike="noStrike" spc="-1" dirty="0">
              <a:solidFill>
                <a:srgbClr val="404040"/>
              </a:solidFill>
              <a:latin typeface="Trebuchet MS"/>
            </a:endParaRPr>
          </a:p>
          <a:p>
            <a:pPr marL="285750" indent="-285750">
              <a:buFont typeface="Arial" panose="020B0604020202020204" pitchFamily="34" charset="0"/>
              <a:buChar char="•"/>
            </a:pPr>
            <a:r>
              <a:rPr lang="en-US" sz="2400" spc="-1" dirty="0">
                <a:solidFill>
                  <a:srgbClr val="404040"/>
                </a:solidFill>
                <a:latin typeface="Trebuchet MS"/>
              </a:rPr>
              <a:t>Max 250,- pr. </a:t>
            </a:r>
            <a:r>
              <a:rPr lang="en-US" sz="2400" spc="-1" dirty="0" err="1">
                <a:solidFill>
                  <a:srgbClr val="404040"/>
                </a:solidFill>
                <a:latin typeface="Trebuchet MS"/>
              </a:rPr>
              <a:t>træ</a:t>
            </a:r>
            <a:r>
              <a:rPr lang="en-US" sz="2400" spc="-1" dirty="0">
                <a:solidFill>
                  <a:srgbClr val="404040"/>
                </a:solidFill>
                <a:latin typeface="Trebuchet MS"/>
              </a:rPr>
              <a:t> = 12.000,-</a:t>
            </a:r>
          </a:p>
          <a:p>
            <a:pPr marL="285750" indent="-285750">
              <a:buFont typeface="Arial" panose="020B0604020202020204" pitchFamily="34" charset="0"/>
              <a:buChar char="•"/>
            </a:pPr>
            <a:r>
              <a:rPr lang="en-US" sz="2400" spc="-1" dirty="0">
                <a:solidFill>
                  <a:srgbClr val="404040"/>
                </a:solidFill>
                <a:latin typeface="Trebuchet MS"/>
              </a:rPr>
              <a:t>Dette </a:t>
            </a:r>
            <a:r>
              <a:rPr lang="en-US" sz="2400" spc="-1" dirty="0" err="1">
                <a:solidFill>
                  <a:srgbClr val="404040"/>
                </a:solidFill>
                <a:latin typeface="Trebuchet MS"/>
              </a:rPr>
              <a:t>kommer</a:t>
            </a:r>
            <a:r>
              <a:rPr lang="en-US" sz="2400" spc="-1" dirty="0">
                <a:solidFill>
                  <a:srgbClr val="404040"/>
                </a:solidFill>
                <a:latin typeface="Trebuchet MS"/>
              </a:rPr>
              <a:t> det dog </a:t>
            </a:r>
            <a:r>
              <a:rPr lang="en-US" sz="2400" spc="-1" dirty="0" err="1">
                <a:solidFill>
                  <a:srgbClr val="404040"/>
                </a:solidFill>
                <a:latin typeface="Trebuchet MS"/>
              </a:rPr>
              <a:t>ikke</a:t>
            </a:r>
            <a:r>
              <a:rPr lang="en-US" sz="2400" spc="-1" dirty="0">
                <a:solidFill>
                  <a:srgbClr val="404040"/>
                </a:solidFill>
                <a:latin typeface="Trebuchet MS"/>
              </a:rPr>
              <a:t> </a:t>
            </a:r>
            <a:r>
              <a:rPr lang="en-US" sz="2400" spc="-1" dirty="0" err="1">
                <a:solidFill>
                  <a:srgbClr val="404040"/>
                </a:solidFill>
                <a:latin typeface="Trebuchet MS"/>
              </a:rPr>
              <a:t>til</a:t>
            </a:r>
            <a:r>
              <a:rPr lang="en-US" sz="2400" spc="-1" dirty="0">
                <a:solidFill>
                  <a:srgbClr val="404040"/>
                </a:solidFill>
                <a:latin typeface="Trebuchet MS"/>
              </a:rPr>
              <a:t> at </a:t>
            </a:r>
            <a:r>
              <a:rPr lang="en-US" sz="2400" spc="-1" dirty="0" err="1">
                <a:solidFill>
                  <a:srgbClr val="404040"/>
                </a:solidFill>
                <a:latin typeface="Trebuchet MS"/>
              </a:rPr>
              <a:t>ende</a:t>
            </a:r>
            <a:r>
              <a:rPr lang="en-US" sz="2400" spc="-1" dirty="0">
                <a:solidFill>
                  <a:srgbClr val="404040"/>
                </a:solidFill>
                <a:latin typeface="Trebuchet MS"/>
              </a:rPr>
              <a:t> med da </a:t>
            </a:r>
            <a:r>
              <a:rPr lang="en-US" sz="2400" spc="-1" dirty="0" err="1">
                <a:solidFill>
                  <a:srgbClr val="404040"/>
                </a:solidFill>
                <a:latin typeface="Trebuchet MS"/>
              </a:rPr>
              <a:t>ikke</a:t>
            </a:r>
            <a:r>
              <a:rPr lang="en-US" sz="2400" spc="-1" dirty="0">
                <a:solidFill>
                  <a:srgbClr val="404040"/>
                </a:solidFill>
                <a:latin typeface="Trebuchet MS"/>
              </a:rPr>
              <a:t> alle </a:t>
            </a:r>
            <a:r>
              <a:rPr lang="en-US" sz="2400" spc="-1" dirty="0" err="1">
                <a:solidFill>
                  <a:srgbClr val="404040"/>
                </a:solidFill>
                <a:latin typeface="Trebuchet MS"/>
              </a:rPr>
              <a:t>træer</a:t>
            </a:r>
            <a:r>
              <a:rPr lang="en-US" sz="2400" spc="-1" dirty="0">
                <a:solidFill>
                  <a:srgbClr val="404040"/>
                </a:solidFill>
                <a:latin typeface="Trebuchet MS"/>
              </a:rPr>
              <a:t> </a:t>
            </a:r>
            <a:r>
              <a:rPr lang="en-US" sz="2400" spc="-1" dirty="0" err="1">
                <a:solidFill>
                  <a:srgbClr val="404040"/>
                </a:solidFill>
                <a:latin typeface="Trebuchet MS"/>
              </a:rPr>
              <a:t>har</a:t>
            </a:r>
            <a:r>
              <a:rPr lang="en-US" sz="2400" spc="-1" dirty="0">
                <a:solidFill>
                  <a:srgbClr val="404040"/>
                </a:solidFill>
                <a:latin typeface="Trebuchet MS"/>
              </a:rPr>
              <a:t> </a:t>
            </a:r>
            <a:r>
              <a:rPr lang="en-US" sz="2400" spc="-1" dirty="0" err="1">
                <a:solidFill>
                  <a:srgbClr val="404040"/>
                </a:solidFill>
                <a:latin typeface="Trebuchet MS"/>
              </a:rPr>
              <a:t>brug</a:t>
            </a:r>
            <a:r>
              <a:rPr lang="en-US" sz="2400" spc="-1" dirty="0">
                <a:solidFill>
                  <a:srgbClr val="404040"/>
                </a:solidFill>
                <a:latin typeface="Trebuchet MS"/>
              </a:rPr>
              <a:t> for den </a:t>
            </a:r>
            <a:r>
              <a:rPr lang="en-US" sz="2400" spc="-1" dirty="0" err="1">
                <a:solidFill>
                  <a:srgbClr val="404040"/>
                </a:solidFill>
                <a:latin typeface="Trebuchet MS"/>
              </a:rPr>
              <a:t>helt</a:t>
            </a:r>
            <a:r>
              <a:rPr lang="en-US" sz="2400" spc="-1" dirty="0">
                <a:solidFill>
                  <a:srgbClr val="404040"/>
                </a:solidFill>
                <a:latin typeface="Trebuchet MS"/>
              </a:rPr>
              <a:t> store </a:t>
            </a:r>
            <a:r>
              <a:rPr lang="en-US" sz="2400" spc="-1" dirty="0" err="1">
                <a:solidFill>
                  <a:srgbClr val="404040"/>
                </a:solidFill>
                <a:latin typeface="Trebuchet MS"/>
              </a:rPr>
              <a:t>omgang</a:t>
            </a:r>
            <a:endParaRPr lang="en-US" sz="2400" spc="-1" dirty="0">
              <a:solidFill>
                <a:srgbClr val="404040"/>
              </a:solidFill>
              <a:latin typeface="Trebuchet MS"/>
            </a:endParaRPr>
          </a:p>
        </p:txBody>
      </p:sp>
      <p:pic>
        <p:nvPicPr>
          <p:cNvPr id="5" name="Picture 4" descr="A picture containing tree, sky, outdoor, plant&#10;&#10;Description automatically generated">
            <a:extLst>
              <a:ext uri="{FF2B5EF4-FFF2-40B4-BE49-F238E27FC236}">
                <a16:creationId xmlns:a16="http://schemas.microsoft.com/office/drawing/2014/main" id="{9854D9AA-3F14-25AD-71DC-C83919DB9C2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97808" y="1246408"/>
            <a:ext cx="3751584" cy="5002112"/>
          </a:xfrm>
          <a:prstGeom prst="rect">
            <a:avLst/>
          </a:prstGeom>
        </p:spPr>
      </p:pic>
    </p:spTree>
    <p:extLst>
      <p:ext uri="{BB962C8B-B14F-4D97-AF65-F5344CB8AC3E}">
        <p14:creationId xmlns:p14="http://schemas.microsoft.com/office/powerpoint/2010/main" val="364709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677160" y="609480"/>
            <a:ext cx="8596440" cy="1320480"/>
          </a:xfrm>
          <a:prstGeom prst="rect">
            <a:avLst/>
          </a:prstGeom>
          <a:noFill/>
          <a:ln w="0">
            <a:noFill/>
          </a:ln>
        </p:spPr>
        <p:txBody>
          <a:bodyPr>
            <a:noAutofit/>
          </a:bodyPr>
          <a:lstStyle/>
          <a:p>
            <a:pPr>
              <a:lnSpc>
                <a:spcPct val="100000"/>
              </a:lnSpc>
            </a:pPr>
            <a:r>
              <a:rPr lang="da-DK" sz="3600" b="0" strike="noStrike" spc="-1" dirty="0">
                <a:solidFill>
                  <a:srgbClr val="90C226"/>
                </a:solidFill>
                <a:latin typeface="Trebuchet MS"/>
              </a:rPr>
              <a:t>Rettidigt indkomne forslag </a:t>
            </a:r>
          </a:p>
          <a:p>
            <a:r>
              <a:rPr lang="da-DK" sz="3600" b="0" strike="noStrike" spc="-1" dirty="0">
                <a:solidFill>
                  <a:srgbClr val="404040"/>
                </a:solidFill>
                <a:latin typeface="Trebuchet MS"/>
              </a:rPr>
              <a:t>Antenne nettet nedlægges?</a:t>
            </a:r>
            <a:endParaRPr lang="en-US" sz="3600" b="0" strike="noStrike" spc="-1" dirty="0">
              <a:solidFill>
                <a:srgbClr val="404040"/>
              </a:solidFill>
              <a:latin typeface="Trebuchet MS"/>
            </a:endParaRPr>
          </a:p>
          <a:p>
            <a:pPr>
              <a:lnSpc>
                <a:spcPct val="100000"/>
              </a:lnSpc>
            </a:pPr>
            <a:endParaRPr lang="en-US" sz="3600" b="0" strike="noStrike" spc="-1" dirty="0">
              <a:solidFill>
                <a:srgbClr val="000000"/>
              </a:solidFill>
              <a:latin typeface="Trebuchet MS"/>
            </a:endParaRPr>
          </a:p>
        </p:txBody>
      </p:sp>
      <p:sp>
        <p:nvSpPr>
          <p:cNvPr id="163" name="TextShape 2"/>
          <p:cNvSpPr txBox="1"/>
          <p:nvPr/>
        </p:nvSpPr>
        <p:spPr>
          <a:xfrm>
            <a:off x="677160" y="2151576"/>
            <a:ext cx="8596440" cy="3880440"/>
          </a:xfrm>
          <a:prstGeom prst="rect">
            <a:avLst/>
          </a:prstGeom>
          <a:noFill/>
          <a:ln w="0">
            <a:noFill/>
          </a:ln>
        </p:spPr>
        <p:txBody>
          <a:bodyPr>
            <a:noAutofit/>
          </a:bodyPr>
          <a:lstStyle/>
          <a:p>
            <a:pPr marL="285750" indent="-285750">
              <a:buFont typeface="Arial" panose="020B0604020202020204" pitchFamily="34" charset="0"/>
              <a:buChar char="•"/>
            </a:pPr>
            <a:r>
              <a:rPr lang="en-US" sz="2400" b="0" strike="noStrike" spc="-1" dirty="0" err="1">
                <a:solidFill>
                  <a:srgbClr val="404040"/>
                </a:solidFill>
                <a:latin typeface="Trebuchet MS"/>
              </a:rPr>
              <a:t>YouSee</a:t>
            </a:r>
            <a:r>
              <a:rPr lang="en-US" sz="2400" b="0" strike="noStrike" spc="-1" dirty="0">
                <a:solidFill>
                  <a:srgbClr val="404040"/>
                </a:solidFill>
                <a:latin typeface="Trebuchet MS"/>
              </a:rPr>
              <a:t> </a:t>
            </a:r>
            <a:r>
              <a:rPr lang="en-US" sz="2400" b="0" strike="noStrike" spc="-1" dirty="0" err="1">
                <a:solidFill>
                  <a:srgbClr val="404040"/>
                </a:solidFill>
                <a:latin typeface="Trebuchet MS"/>
              </a:rPr>
              <a:t>begynder</a:t>
            </a:r>
            <a:r>
              <a:rPr lang="en-US" sz="2400" b="0" strike="noStrike" spc="-1" dirty="0">
                <a:solidFill>
                  <a:srgbClr val="404040"/>
                </a:solidFill>
                <a:latin typeface="Trebuchet MS"/>
              </a:rPr>
              <a:t> at </a:t>
            </a:r>
            <a:r>
              <a:rPr lang="en-US" sz="2400" b="0" strike="noStrike" spc="-1" dirty="0" err="1">
                <a:solidFill>
                  <a:srgbClr val="404040"/>
                </a:solidFill>
                <a:latin typeface="Trebuchet MS"/>
              </a:rPr>
              <a:t>tilbyde</a:t>
            </a:r>
            <a:r>
              <a:rPr lang="en-US" sz="2400" b="0" strike="noStrike" spc="-1" dirty="0">
                <a:solidFill>
                  <a:srgbClr val="404040"/>
                </a:solidFill>
                <a:latin typeface="Trebuchet MS"/>
              </a:rPr>
              <a:t> alt </a:t>
            </a:r>
            <a:r>
              <a:rPr lang="en-US" sz="2400" b="0" strike="noStrike" spc="-1" dirty="0" err="1">
                <a:solidFill>
                  <a:srgbClr val="404040"/>
                </a:solidFill>
                <a:latin typeface="Trebuchet MS"/>
              </a:rPr>
              <a:t>igennem</a:t>
            </a:r>
            <a:r>
              <a:rPr lang="en-US" sz="2400" spc="-1" dirty="0">
                <a:solidFill>
                  <a:srgbClr val="404040"/>
                </a:solidFill>
                <a:latin typeface="Trebuchet MS"/>
              </a:rPr>
              <a:t> </a:t>
            </a:r>
            <a:r>
              <a:rPr lang="en-US" sz="2400" spc="-1" dirty="0" err="1">
                <a:solidFill>
                  <a:srgbClr val="404040"/>
                </a:solidFill>
                <a:latin typeface="Trebuchet MS"/>
              </a:rPr>
              <a:t>fibernet</a:t>
            </a:r>
            <a:r>
              <a:rPr lang="en-US" sz="2400" spc="-1" dirty="0">
                <a:solidFill>
                  <a:srgbClr val="404040"/>
                </a:solidFill>
                <a:latin typeface="Trebuchet MS"/>
              </a:rPr>
              <a:t> (nu </a:t>
            </a:r>
            <a:r>
              <a:rPr lang="en-US" sz="2400" spc="-1" dirty="0" err="1">
                <a:solidFill>
                  <a:srgbClr val="404040"/>
                </a:solidFill>
                <a:latin typeface="Trebuchet MS"/>
              </a:rPr>
              <a:t>hvor</a:t>
            </a:r>
            <a:r>
              <a:rPr lang="en-US" sz="2400" spc="-1" dirty="0">
                <a:solidFill>
                  <a:srgbClr val="404040"/>
                </a:solidFill>
                <a:latin typeface="Trebuchet MS"/>
              </a:rPr>
              <a:t> </a:t>
            </a:r>
            <a:r>
              <a:rPr lang="en-US" sz="2400" spc="-1" dirty="0" err="1">
                <a:solidFill>
                  <a:srgbClr val="404040"/>
                </a:solidFill>
                <a:latin typeface="Trebuchet MS"/>
              </a:rPr>
              <a:t>Norlys</a:t>
            </a:r>
            <a:r>
              <a:rPr lang="en-US" sz="2400" spc="-1" dirty="0">
                <a:solidFill>
                  <a:srgbClr val="404040"/>
                </a:solidFill>
                <a:latin typeface="Trebuchet MS"/>
              </a:rPr>
              <a:t> </a:t>
            </a:r>
            <a:r>
              <a:rPr lang="en-US" sz="2400" spc="-1" dirty="0" err="1">
                <a:solidFill>
                  <a:srgbClr val="404040"/>
                </a:solidFill>
                <a:latin typeface="Trebuchet MS"/>
              </a:rPr>
              <a:t>har</a:t>
            </a:r>
            <a:r>
              <a:rPr lang="en-US" sz="2400" spc="-1" dirty="0">
                <a:solidFill>
                  <a:srgbClr val="404040"/>
                </a:solidFill>
                <a:latin typeface="Trebuchet MS"/>
              </a:rPr>
              <a:t> </a:t>
            </a:r>
            <a:r>
              <a:rPr lang="en-US" sz="2400" spc="-1" dirty="0" err="1">
                <a:solidFill>
                  <a:srgbClr val="404040"/>
                </a:solidFill>
                <a:latin typeface="Trebuchet MS"/>
              </a:rPr>
              <a:t>åbnet</a:t>
            </a:r>
            <a:r>
              <a:rPr lang="en-US" sz="2400" spc="-1" dirty="0">
                <a:solidFill>
                  <a:srgbClr val="404040"/>
                </a:solidFill>
                <a:latin typeface="Trebuchet MS"/>
              </a:rPr>
              <a:t> for at alle </a:t>
            </a:r>
            <a:r>
              <a:rPr lang="en-US" sz="2400" spc="-1" dirty="0" err="1">
                <a:solidFill>
                  <a:srgbClr val="404040"/>
                </a:solidFill>
                <a:latin typeface="Trebuchet MS"/>
              </a:rPr>
              <a:t>kan</a:t>
            </a:r>
            <a:r>
              <a:rPr lang="en-US" sz="2400" spc="-1" dirty="0">
                <a:solidFill>
                  <a:srgbClr val="404040"/>
                </a:solidFill>
                <a:latin typeface="Trebuchet MS"/>
              </a:rPr>
              <a:t> </a:t>
            </a:r>
            <a:r>
              <a:rPr lang="en-US" sz="2400" spc="-1" dirty="0" err="1">
                <a:solidFill>
                  <a:srgbClr val="404040"/>
                </a:solidFill>
                <a:latin typeface="Trebuchet MS"/>
              </a:rPr>
              <a:t>leje</a:t>
            </a:r>
            <a:r>
              <a:rPr lang="en-US" sz="2400" spc="-1" dirty="0">
                <a:solidFill>
                  <a:srgbClr val="404040"/>
                </a:solidFill>
                <a:latin typeface="Trebuchet MS"/>
              </a:rPr>
              <a:t> sig </a:t>
            </a:r>
            <a:r>
              <a:rPr lang="en-US" sz="2400" spc="-1" dirty="0" err="1">
                <a:solidFill>
                  <a:srgbClr val="404040"/>
                </a:solidFill>
                <a:latin typeface="Trebuchet MS"/>
              </a:rPr>
              <a:t>ind</a:t>
            </a:r>
            <a:r>
              <a:rPr lang="en-US" sz="2400" spc="-1" dirty="0">
                <a:solidFill>
                  <a:srgbClr val="404040"/>
                </a:solidFill>
                <a:latin typeface="Trebuchet MS"/>
              </a:rPr>
              <a:t>)</a:t>
            </a:r>
          </a:p>
          <a:p>
            <a:pPr marL="285750" indent="-285750">
              <a:buFont typeface="Arial" panose="020B0604020202020204" pitchFamily="34" charset="0"/>
              <a:buChar char="•"/>
            </a:pPr>
            <a:r>
              <a:rPr lang="en-US" sz="2400" b="0" strike="noStrike" spc="-1" dirty="0" err="1">
                <a:solidFill>
                  <a:srgbClr val="404040"/>
                </a:solidFill>
                <a:latin typeface="Trebuchet MS"/>
              </a:rPr>
              <a:t>You</a:t>
            </a:r>
            <a:r>
              <a:rPr lang="en-US" sz="2400" spc="-1" dirty="0" err="1">
                <a:solidFill>
                  <a:srgbClr val="404040"/>
                </a:solidFill>
                <a:latin typeface="Trebuchet MS"/>
              </a:rPr>
              <a:t>See</a:t>
            </a:r>
            <a:r>
              <a:rPr lang="en-US" sz="2400" spc="-1" dirty="0">
                <a:solidFill>
                  <a:srgbClr val="404040"/>
                </a:solidFill>
                <a:latin typeface="Trebuchet MS"/>
              </a:rPr>
              <a:t> </a:t>
            </a:r>
            <a:r>
              <a:rPr lang="en-US" sz="2400" spc="-1" dirty="0" err="1">
                <a:solidFill>
                  <a:srgbClr val="404040"/>
                </a:solidFill>
                <a:latin typeface="Trebuchet MS"/>
              </a:rPr>
              <a:t>vil</a:t>
            </a:r>
            <a:r>
              <a:rPr lang="en-US" sz="2400" spc="-1" dirty="0">
                <a:solidFill>
                  <a:srgbClr val="404040"/>
                </a:solidFill>
                <a:latin typeface="Trebuchet MS"/>
              </a:rPr>
              <a:t> </a:t>
            </a:r>
            <a:r>
              <a:rPr lang="en-US" sz="2400" spc="-1" dirty="0" err="1">
                <a:solidFill>
                  <a:srgbClr val="404040"/>
                </a:solidFill>
                <a:latin typeface="Trebuchet MS"/>
              </a:rPr>
              <a:t>stoppe</a:t>
            </a:r>
            <a:r>
              <a:rPr lang="en-US" sz="2400" spc="-1" dirty="0">
                <a:solidFill>
                  <a:srgbClr val="404040"/>
                </a:solidFill>
                <a:latin typeface="Trebuchet MS"/>
              </a:rPr>
              <a:t> med at </a:t>
            </a:r>
            <a:r>
              <a:rPr lang="en-US" sz="2400" spc="-1" dirty="0" err="1">
                <a:solidFill>
                  <a:srgbClr val="404040"/>
                </a:solidFill>
                <a:latin typeface="Trebuchet MS"/>
              </a:rPr>
              <a:t>tilbyd</a:t>
            </a:r>
            <a:r>
              <a:rPr lang="en-US" sz="2400" spc="-1" dirty="0">
                <a:solidFill>
                  <a:srgbClr val="404040"/>
                </a:solidFill>
                <a:latin typeface="Trebuchet MS"/>
              </a:rPr>
              <a:t> service via Coax </a:t>
            </a:r>
            <a:r>
              <a:rPr lang="en-US" sz="2400" spc="-1" dirty="0" err="1">
                <a:solidFill>
                  <a:srgbClr val="404040"/>
                </a:solidFill>
                <a:latin typeface="Trebuchet MS"/>
              </a:rPr>
              <a:t>kable</a:t>
            </a:r>
            <a:r>
              <a:rPr lang="en-US" sz="2400" spc="-1" dirty="0">
                <a:solidFill>
                  <a:srgbClr val="404040"/>
                </a:solidFill>
                <a:latin typeface="Trebuchet MS"/>
              </a:rPr>
              <a:t> </a:t>
            </a:r>
            <a:r>
              <a:rPr lang="en-US" sz="2400" spc="-1" dirty="0" err="1">
                <a:solidFill>
                  <a:srgbClr val="404040"/>
                </a:solidFill>
                <a:latin typeface="Trebuchet MS"/>
              </a:rPr>
              <a:t>nettet</a:t>
            </a:r>
            <a:r>
              <a:rPr lang="en-US" sz="2400" spc="-1" dirty="0">
                <a:solidFill>
                  <a:srgbClr val="404040"/>
                </a:solidFill>
                <a:latin typeface="Trebuchet MS"/>
              </a:rPr>
              <a:t>.</a:t>
            </a:r>
          </a:p>
          <a:p>
            <a:pPr marL="285750" indent="-285750">
              <a:buFont typeface="Arial" panose="020B0604020202020204" pitchFamily="34" charset="0"/>
              <a:buChar char="•"/>
            </a:pPr>
            <a:endParaRPr lang="en-US" sz="2400" spc="-1" dirty="0">
              <a:solidFill>
                <a:srgbClr val="404040"/>
              </a:solidFill>
              <a:latin typeface="Trebuchet MS"/>
            </a:endParaRPr>
          </a:p>
          <a:p>
            <a:pPr marL="285750" indent="-285750">
              <a:buFont typeface="Arial" panose="020B0604020202020204" pitchFamily="34" charset="0"/>
              <a:buChar char="•"/>
            </a:pPr>
            <a:r>
              <a:rPr lang="en-US" sz="2400" spc="-1" dirty="0" err="1">
                <a:solidFill>
                  <a:srgbClr val="404040"/>
                </a:solidFill>
                <a:latin typeface="Trebuchet MS"/>
              </a:rPr>
              <a:t>Forslag</a:t>
            </a:r>
            <a:r>
              <a:rPr lang="en-US" sz="2400" spc="-1" dirty="0">
                <a:solidFill>
                  <a:srgbClr val="404040"/>
                </a:solidFill>
                <a:latin typeface="Trebuchet MS"/>
              </a:rPr>
              <a:t>: stop med at </a:t>
            </a:r>
            <a:r>
              <a:rPr lang="en-US" sz="2400" spc="-1" dirty="0" err="1">
                <a:solidFill>
                  <a:srgbClr val="404040"/>
                </a:solidFill>
                <a:latin typeface="Trebuchet MS"/>
              </a:rPr>
              <a:t>supportere</a:t>
            </a:r>
            <a:r>
              <a:rPr lang="en-US" sz="2400" spc="-1" dirty="0">
                <a:solidFill>
                  <a:srgbClr val="404040"/>
                </a:solidFill>
                <a:latin typeface="Trebuchet MS"/>
              </a:rPr>
              <a:t> service </a:t>
            </a:r>
            <a:r>
              <a:rPr lang="en-US" sz="2400" spc="-1" dirty="0" err="1">
                <a:solidFill>
                  <a:srgbClr val="404040"/>
                </a:solidFill>
                <a:latin typeface="Trebuchet MS"/>
              </a:rPr>
              <a:t>og</a:t>
            </a:r>
            <a:r>
              <a:rPr lang="en-US" sz="2400" spc="-1" dirty="0">
                <a:solidFill>
                  <a:srgbClr val="404040"/>
                </a:solidFill>
                <a:latin typeface="Trebuchet MS"/>
              </a:rPr>
              <a:t> </a:t>
            </a:r>
            <a:r>
              <a:rPr lang="en-US" sz="2400" spc="-1" dirty="0" err="1">
                <a:solidFill>
                  <a:srgbClr val="404040"/>
                </a:solidFill>
                <a:latin typeface="Trebuchet MS"/>
              </a:rPr>
              <a:t>reperation</a:t>
            </a:r>
            <a:r>
              <a:rPr lang="en-US" sz="2400" spc="-1" dirty="0">
                <a:solidFill>
                  <a:srgbClr val="404040"/>
                </a:solidFill>
                <a:latin typeface="Trebuchet MS"/>
              </a:rPr>
              <a:t> </a:t>
            </a:r>
            <a:r>
              <a:rPr lang="en-US" sz="2400" spc="-1" dirty="0" err="1">
                <a:solidFill>
                  <a:srgbClr val="404040"/>
                </a:solidFill>
                <a:latin typeface="Trebuchet MS"/>
              </a:rPr>
              <a:t>af</a:t>
            </a:r>
            <a:r>
              <a:rPr lang="en-US" sz="2400" spc="-1" dirty="0">
                <a:solidFill>
                  <a:srgbClr val="404040"/>
                </a:solidFill>
                <a:latin typeface="Trebuchet MS"/>
              </a:rPr>
              <a:t> </a:t>
            </a:r>
            <a:r>
              <a:rPr lang="en-US" sz="2400" spc="-1" dirty="0" err="1">
                <a:solidFill>
                  <a:srgbClr val="404040"/>
                </a:solidFill>
                <a:latin typeface="Trebuchet MS"/>
              </a:rPr>
              <a:t>kabel</a:t>
            </a:r>
            <a:r>
              <a:rPr lang="en-US" sz="2400" spc="-1" dirty="0">
                <a:solidFill>
                  <a:srgbClr val="404040"/>
                </a:solidFill>
                <a:latin typeface="Trebuchet MS"/>
              </a:rPr>
              <a:t> </a:t>
            </a:r>
            <a:r>
              <a:rPr lang="en-US" sz="2400" spc="-1" dirty="0" err="1">
                <a:solidFill>
                  <a:srgbClr val="404040"/>
                </a:solidFill>
                <a:latin typeface="Trebuchet MS"/>
              </a:rPr>
              <a:t>nettet</a:t>
            </a:r>
            <a:endParaRPr lang="en-US" sz="2400" spc="-1" dirty="0">
              <a:solidFill>
                <a:srgbClr val="404040"/>
              </a:solidFill>
              <a:latin typeface="Trebuchet MS"/>
            </a:endParaRPr>
          </a:p>
          <a:p>
            <a:pPr marL="285750" indent="-285750">
              <a:buFont typeface="Arial" panose="020B0604020202020204" pitchFamily="34" charset="0"/>
              <a:buChar char="•"/>
            </a:pPr>
            <a:r>
              <a:rPr lang="en-US" sz="2400" spc="-1" dirty="0" err="1">
                <a:solidFill>
                  <a:srgbClr val="404040"/>
                </a:solidFill>
                <a:latin typeface="Trebuchet MS"/>
              </a:rPr>
              <a:t>Følge</a:t>
            </a:r>
            <a:r>
              <a:rPr lang="en-US" sz="2400" spc="-1" dirty="0">
                <a:solidFill>
                  <a:srgbClr val="404040"/>
                </a:solidFill>
                <a:latin typeface="Trebuchet MS"/>
              </a:rPr>
              <a:t>: </a:t>
            </a:r>
            <a:r>
              <a:rPr lang="en-US" sz="2400" spc="-1" dirty="0" err="1">
                <a:solidFill>
                  <a:srgbClr val="404040"/>
                </a:solidFill>
                <a:latin typeface="Trebuchet MS"/>
              </a:rPr>
              <a:t>forenings</a:t>
            </a:r>
            <a:r>
              <a:rPr lang="en-US" sz="2400" spc="-1" dirty="0">
                <a:solidFill>
                  <a:srgbClr val="404040"/>
                </a:solidFill>
                <a:latin typeface="Trebuchet MS"/>
              </a:rPr>
              <a:t> </a:t>
            </a:r>
            <a:r>
              <a:rPr lang="en-US" sz="2400" spc="-1" dirty="0" err="1">
                <a:solidFill>
                  <a:srgbClr val="404040"/>
                </a:solidFill>
                <a:latin typeface="Trebuchet MS"/>
              </a:rPr>
              <a:t>vedtægter</a:t>
            </a:r>
            <a:r>
              <a:rPr lang="en-US" sz="2400" spc="-1" dirty="0">
                <a:solidFill>
                  <a:srgbClr val="404040"/>
                </a:solidFill>
                <a:latin typeface="Trebuchet MS"/>
              </a:rPr>
              <a:t> </a:t>
            </a:r>
            <a:r>
              <a:rPr lang="en-US" sz="2400" spc="-1" dirty="0" err="1">
                <a:solidFill>
                  <a:srgbClr val="404040"/>
                </a:solidFill>
                <a:latin typeface="Trebuchet MS"/>
              </a:rPr>
              <a:t>skal</a:t>
            </a:r>
            <a:r>
              <a:rPr lang="en-US" sz="2400" spc="-1" dirty="0">
                <a:solidFill>
                  <a:srgbClr val="404040"/>
                </a:solidFill>
                <a:latin typeface="Trebuchet MS"/>
              </a:rPr>
              <a:t> </a:t>
            </a:r>
            <a:r>
              <a:rPr lang="en-US" sz="2400" spc="-1" dirty="0" err="1">
                <a:solidFill>
                  <a:srgbClr val="404040"/>
                </a:solidFill>
                <a:latin typeface="Trebuchet MS"/>
              </a:rPr>
              <a:t>opdateres</a:t>
            </a:r>
            <a:r>
              <a:rPr lang="en-US" sz="2400" spc="-1" dirty="0">
                <a:solidFill>
                  <a:srgbClr val="404040"/>
                </a:solidFill>
                <a:latin typeface="Trebuchet MS"/>
              </a:rPr>
              <a:t> </a:t>
            </a:r>
            <a:r>
              <a:rPr lang="en-US" sz="2400" spc="-1" dirty="0" err="1">
                <a:solidFill>
                  <a:srgbClr val="404040"/>
                </a:solidFill>
                <a:latin typeface="Trebuchet MS"/>
              </a:rPr>
              <a:t>så</a:t>
            </a:r>
            <a:r>
              <a:rPr lang="en-US" sz="2400" spc="-1" dirty="0">
                <a:solidFill>
                  <a:srgbClr val="404040"/>
                </a:solidFill>
                <a:latin typeface="Trebuchet MS"/>
              </a:rPr>
              <a:t> vi </a:t>
            </a:r>
            <a:r>
              <a:rPr lang="en-US" sz="2400" spc="-1" dirty="0" err="1">
                <a:solidFill>
                  <a:srgbClr val="404040"/>
                </a:solidFill>
                <a:latin typeface="Trebuchet MS"/>
              </a:rPr>
              <a:t>ikke</a:t>
            </a:r>
            <a:r>
              <a:rPr lang="en-US" sz="2400" spc="-1" dirty="0">
                <a:solidFill>
                  <a:srgbClr val="404040"/>
                </a:solidFill>
                <a:latin typeface="Trebuchet MS"/>
              </a:rPr>
              <a:t> </a:t>
            </a:r>
            <a:r>
              <a:rPr lang="en-US" sz="2400" spc="-1" dirty="0" err="1">
                <a:solidFill>
                  <a:srgbClr val="404040"/>
                </a:solidFill>
                <a:latin typeface="Trebuchet MS"/>
              </a:rPr>
              <a:t>længere</a:t>
            </a:r>
            <a:r>
              <a:rPr lang="en-US" sz="2400" spc="-1" dirty="0">
                <a:solidFill>
                  <a:srgbClr val="404040"/>
                </a:solidFill>
                <a:latin typeface="Trebuchet MS"/>
              </a:rPr>
              <a:t> er </a:t>
            </a:r>
            <a:r>
              <a:rPr lang="en-US" sz="2400" spc="-1" dirty="0" err="1">
                <a:solidFill>
                  <a:srgbClr val="404040"/>
                </a:solidFill>
                <a:latin typeface="Trebuchet MS"/>
              </a:rPr>
              <a:t>en</a:t>
            </a:r>
            <a:r>
              <a:rPr lang="en-US" sz="2400" spc="-1" dirty="0">
                <a:solidFill>
                  <a:srgbClr val="404040"/>
                </a:solidFill>
                <a:latin typeface="Trebuchet MS"/>
              </a:rPr>
              <a:t> </a:t>
            </a:r>
            <a:r>
              <a:rPr lang="en-US" sz="2400" spc="-1" dirty="0" err="1">
                <a:solidFill>
                  <a:srgbClr val="404040"/>
                </a:solidFill>
                <a:latin typeface="Trebuchet MS"/>
              </a:rPr>
              <a:t>antenne</a:t>
            </a:r>
            <a:r>
              <a:rPr lang="en-US" sz="2400" spc="-1" dirty="0">
                <a:solidFill>
                  <a:srgbClr val="404040"/>
                </a:solidFill>
                <a:latin typeface="Trebuchet MS"/>
              </a:rPr>
              <a:t> </a:t>
            </a:r>
            <a:r>
              <a:rPr lang="en-US" sz="2400" spc="-1" dirty="0" err="1">
                <a:solidFill>
                  <a:srgbClr val="404040"/>
                </a:solidFill>
                <a:latin typeface="Trebuchet MS"/>
              </a:rPr>
              <a:t>forening</a:t>
            </a:r>
            <a:endParaRPr lang="en-US" sz="2400" spc="-1" dirty="0">
              <a:solidFill>
                <a:srgbClr val="404040"/>
              </a:solidFill>
              <a:latin typeface="Trebuchet MS"/>
            </a:endParaRPr>
          </a:p>
        </p:txBody>
      </p:sp>
    </p:spTree>
    <p:extLst>
      <p:ext uri="{BB962C8B-B14F-4D97-AF65-F5344CB8AC3E}">
        <p14:creationId xmlns:p14="http://schemas.microsoft.com/office/powerpoint/2010/main" val="427820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677160" y="609480"/>
            <a:ext cx="8596440" cy="1320480"/>
          </a:xfrm>
          <a:prstGeom prst="rect">
            <a:avLst/>
          </a:prstGeom>
          <a:noFill/>
          <a:ln w="0">
            <a:noFill/>
          </a:ln>
        </p:spPr>
        <p:txBody>
          <a:bodyPr>
            <a:noAutofit/>
          </a:bodyPr>
          <a:lstStyle/>
          <a:p>
            <a:pPr>
              <a:lnSpc>
                <a:spcPct val="100000"/>
              </a:lnSpc>
            </a:pPr>
            <a:r>
              <a:rPr lang="da-DK" sz="3600" b="0" strike="noStrike" spc="-1" dirty="0">
                <a:solidFill>
                  <a:srgbClr val="90C226"/>
                </a:solidFill>
                <a:latin typeface="Trebuchet MS"/>
              </a:rPr>
              <a:t>Rettidigt indkomne forslag </a:t>
            </a:r>
          </a:p>
          <a:p>
            <a:r>
              <a:rPr lang="da-DK" sz="3600" b="0" strike="noStrike" spc="-1" dirty="0">
                <a:solidFill>
                  <a:srgbClr val="404040"/>
                </a:solidFill>
                <a:latin typeface="Trebuchet MS"/>
              </a:rPr>
              <a:t>Fodring af større fugle</a:t>
            </a:r>
            <a:endParaRPr lang="en-US" sz="3600" b="0" strike="noStrike" spc="-1" dirty="0">
              <a:solidFill>
                <a:srgbClr val="404040"/>
              </a:solidFill>
              <a:latin typeface="Trebuchet MS"/>
            </a:endParaRPr>
          </a:p>
          <a:p>
            <a:pPr>
              <a:lnSpc>
                <a:spcPct val="100000"/>
              </a:lnSpc>
            </a:pPr>
            <a:endParaRPr lang="en-US" sz="3600" b="0" strike="noStrike" spc="-1" dirty="0">
              <a:solidFill>
                <a:srgbClr val="000000"/>
              </a:solidFill>
              <a:latin typeface="Trebuchet MS"/>
            </a:endParaRPr>
          </a:p>
        </p:txBody>
      </p:sp>
      <p:sp>
        <p:nvSpPr>
          <p:cNvPr id="163" name="TextShape 2"/>
          <p:cNvSpPr txBox="1"/>
          <p:nvPr/>
        </p:nvSpPr>
        <p:spPr>
          <a:xfrm>
            <a:off x="677160" y="2151576"/>
            <a:ext cx="8596440" cy="3880440"/>
          </a:xfrm>
          <a:prstGeom prst="rect">
            <a:avLst/>
          </a:prstGeom>
          <a:noFill/>
          <a:ln w="0">
            <a:noFill/>
          </a:ln>
        </p:spPr>
        <p:txBody>
          <a:bodyPr>
            <a:noAutofit/>
          </a:bodyPr>
          <a:lstStyle/>
          <a:p>
            <a:pPr marL="285750" indent="-285750">
              <a:buFont typeface="Arial" panose="020B0604020202020204" pitchFamily="34" charset="0"/>
              <a:buChar char="•"/>
            </a:pPr>
            <a:r>
              <a:rPr lang="en-US" sz="2400" b="0" strike="noStrike" spc="-1" dirty="0">
                <a:solidFill>
                  <a:srgbClr val="404040"/>
                </a:solidFill>
                <a:latin typeface="Trebuchet MS" panose="020B0603020202020204" pitchFamily="34" charset="0"/>
              </a:rPr>
              <a:t>Der </a:t>
            </a:r>
            <a:r>
              <a:rPr lang="en-US" sz="2400" b="0" strike="noStrike" spc="-1" dirty="0" err="1">
                <a:solidFill>
                  <a:srgbClr val="404040"/>
                </a:solidFill>
                <a:latin typeface="Trebuchet MS" panose="020B0603020202020204" pitchFamily="34" charset="0"/>
              </a:rPr>
              <a:t>fremsættes</a:t>
            </a:r>
            <a:r>
              <a:rPr lang="en-US" sz="2400" b="0" strike="noStrike" spc="-1" dirty="0">
                <a:solidFill>
                  <a:srgbClr val="404040"/>
                </a:solidFill>
                <a:latin typeface="Trebuchet MS" panose="020B0603020202020204" pitchFamily="34" charset="0"/>
              </a:rPr>
              <a:t> </a:t>
            </a:r>
            <a:r>
              <a:rPr lang="en-US" sz="2400" b="0" strike="noStrike" spc="-1" dirty="0" err="1">
                <a:solidFill>
                  <a:srgbClr val="404040"/>
                </a:solidFill>
                <a:latin typeface="Trebuchet MS" panose="020B0603020202020204" pitchFamily="34" charset="0"/>
              </a:rPr>
              <a:t>ønske</a:t>
            </a:r>
            <a:r>
              <a:rPr lang="en-US" sz="2400" b="0" strike="noStrike" spc="-1" dirty="0">
                <a:solidFill>
                  <a:srgbClr val="404040"/>
                </a:solidFill>
                <a:latin typeface="Trebuchet MS" panose="020B0603020202020204" pitchFamily="34" charset="0"/>
              </a:rPr>
              <a:t> om at </a:t>
            </a:r>
            <a:r>
              <a:rPr lang="en-US" sz="2400" b="0" strike="noStrike" spc="-1" dirty="0" err="1">
                <a:solidFill>
                  <a:srgbClr val="404040"/>
                </a:solidFill>
                <a:latin typeface="Trebuchet MS" panose="020B0603020202020204" pitchFamily="34" charset="0"/>
              </a:rPr>
              <a:t>minimere</a:t>
            </a:r>
            <a:r>
              <a:rPr lang="en-US" sz="2400" b="0" strike="noStrike" spc="-1" dirty="0">
                <a:solidFill>
                  <a:srgbClr val="404040"/>
                </a:solidFill>
                <a:latin typeface="Trebuchet MS" panose="020B0603020202020204" pitchFamily="34" charset="0"/>
              </a:rPr>
              <a:t> fugle fording </a:t>
            </a:r>
            <a:r>
              <a:rPr lang="en-US" sz="2400" b="0" strike="noStrike" spc="-1" dirty="0" err="1">
                <a:solidFill>
                  <a:srgbClr val="404040"/>
                </a:solidFill>
                <a:latin typeface="Trebuchet MS" panose="020B0603020202020204" pitchFamily="34" charset="0"/>
              </a:rPr>
              <a:t>ved</a:t>
            </a:r>
            <a:r>
              <a:rPr lang="en-US" sz="2400" b="0" strike="noStrike" spc="-1" dirty="0">
                <a:solidFill>
                  <a:srgbClr val="404040"/>
                </a:solidFill>
                <a:latin typeface="Trebuchet MS" panose="020B0603020202020204" pitchFamily="34" charset="0"/>
              </a:rPr>
              <a:t> at </a:t>
            </a:r>
            <a:r>
              <a:rPr lang="en-US" sz="2400" b="0" strike="noStrike" spc="-1" dirty="0" err="1">
                <a:solidFill>
                  <a:srgbClr val="404040"/>
                </a:solidFill>
                <a:latin typeface="Trebuchet MS" panose="020B0603020202020204" pitchFamily="34" charset="0"/>
              </a:rPr>
              <a:t>smide</a:t>
            </a:r>
            <a:r>
              <a:rPr lang="en-US" sz="2400" b="0" strike="noStrike" spc="-1" dirty="0">
                <a:solidFill>
                  <a:srgbClr val="404040"/>
                </a:solidFill>
                <a:latin typeface="Trebuchet MS" panose="020B0603020202020204" pitchFamily="34" charset="0"/>
              </a:rPr>
              <a:t> fodder </a:t>
            </a:r>
            <a:r>
              <a:rPr lang="en-US" sz="2400" b="0" strike="noStrike" spc="-1" dirty="0" err="1">
                <a:solidFill>
                  <a:srgbClr val="404040"/>
                </a:solidFill>
                <a:latin typeface="Trebuchet MS" panose="020B0603020202020204" pitchFamily="34" charset="0"/>
              </a:rPr>
              <a:t>direkte</a:t>
            </a:r>
            <a:r>
              <a:rPr lang="en-US" sz="2400" b="0" strike="noStrike" spc="-1" dirty="0">
                <a:solidFill>
                  <a:srgbClr val="404040"/>
                </a:solidFill>
                <a:latin typeface="Trebuchet MS" panose="020B0603020202020204" pitchFamily="34" charset="0"/>
              </a:rPr>
              <a:t> </a:t>
            </a:r>
            <a:r>
              <a:rPr lang="en-US" sz="2400" b="0" strike="noStrike" spc="-1" dirty="0" err="1">
                <a:solidFill>
                  <a:srgbClr val="404040"/>
                </a:solidFill>
                <a:latin typeface="Trebuchet MS" panose="020B0603020202020204" pitchFamily="34" charset="0"/>
              </a:rPr>
              <a:t>ud</a:t>
            </a:r>
            <a:r>
              <a:rPr lang="en-US" sz="2400" b="0" strike="noStrike" spc="-1" dirty="0">
                <a:solidFill>
                  <a:srgbClr val="404040"/>
                </a:solidFill>
                <a:latin typeface="Trebuchet MS" panose="020B0603020202020204" pitchFamily="34" charset="0"/>
              </a:rPr>
              <a:t> </a:t>
            </a:r>
            <a:r>
              <a:rPr lang="en-US" sz="2400" b="0" strike="noStrike" spc="-1" dirty="0" err="1">
                <a:solidFill>
                  <a:srgbClr val="404040"/>
                </a:solidFill>
                <a:latin typeface="Trebuchet MS" panose="020B0603020202020204" pitchFamily="34" charset="0"/>
              </a:rPr>
              <a:t>på</a:t>
            </a:r>
            <a:r>
              <a:rPr lang="en-US" sz="2400" b="0" strike="noStrike" spc="-1" dirty="0">
                <a:solidFill>
                  <a:srgbClr val="404040"/>
                </a:solidFill>
                <a:latin typeface="Trebuchet MS" panose="020B0603020202020204" pitchFamily="34" charset="0"/>
              </a:rPr>
              <a:t> </a:t>
            </a:r>
            <a:r>
              <a:rPr lang="en-US" sz="2400" b="0" strike="noStrike" spc="-1" dirty="0" err="1">
                <a:solidFill>
                  <a:srgbClr val="404040"/>
                </a:solidFill>
                <a:latin typeface="Trebuchet MS" panose="020B0603020202020204" pitchFamily="34" charset="0"/>
              </a:rPr>
              <a:t>plænen</a:t>
            </a:r>
            <a:r>
              <a:rPr lang="en-US" sz="2400" b="0" strike="noStrike" spc="-1" dirty="0">
                <a:solidFill>
                  <a:srgbClr val="404040"/>
                </a:solidFill>
                <a:latin typeface="Trebuchet MS" panose="020B0603020202020204" pitchFamily="34" charset="0"/>
              </a:rPr>
              <a:t> </a:t>
            </a:r>
            <a:r>
              <a:rPr lang="en-US" sz="2400" b="0" strike="noStrike" spc="-1" dirty="0" err="1">
                <a:solidFill>
                  <a:srgbClr val="404040"/>
                </a:solidFill>
                <a:latin typeface="Trebuchet MS" panose="020B0603020202020204" pitchFamily="34" charset="0"/>
              </a:rPr>
              <a:t>så</a:t>
            </a:r>
            <a:r>
              <a:rPr lang="en-US" sz="2400" b="0" strike="noStrike" spc="-1" dirty="0">
                <a:solidFill>
                  <a:srgbClr val="404040"/>
                </a:solidFill>
                <a:latin typeface="Trebuchet MS" panose="020B0603020202020204" pitchFamily="34" charset="0"/>
              </a:rPr>
              <a:t> </a:t>
            </a:r>
            <a:r>
              <a:rPr lang="en-US" sz="2400" b="0" strike="noStrike" spc="-1" dirty="0" err="1">
                <a:solidFill>
                  <a:srgbClr val="404040"/>
                </a:solidFill>
                <a:latin typeface="Trebuchet MS" panose="020B0603020202020204" pitchFamily="34" charset="0"/>
              </a:rPr>
              <a:t>større</a:t>
            </a:r>
            <a:r>
              <a:rPr lang="en-US" sz="2400" b="0" strike="noStrike" spc="-1" dirty="0">
                <a:solidFill>
                  <a:srgbClr val="404040"/>
                </a:solidFill>
                <a:latin typeface="Trebuchet MS" panose="020B0603020202020204" pitchFamily="34" charset="0"/>
              </a:rPr>
              <a:t> fugle (</a:t>
            </a:r>
            <a:r>
              <a:rPr lang="en-US" sz="2400" b="0" strike="noStrike" spc="-1" dirty="0" err="1">
                <a:solidFill>
                  <a:srgbClr val="404040"/>
                </a:solidFill>
                <a:latin typeface="Trebuchet MS" panose="020B0603020202020204" pitchFamily="34" charset="0"/>
              </a:rPr>
              <a:t>fx</a:t>
            </a:r>
            <a:r>
              <a:rPr lang="en-US" sz="2400" b="0" strike="noStrike" spc="-1" dirty="0">
                <a:solidFill>
                  <a:srgbClr val="404040"/>
                </a:solidFill>
                <a:latin typeface="Trebuchet MS" panose="020B0603020202020204" pitchFamily="34" charset="0"/>
              </a:rPr>
              <a:t> </a:t>
            </a:r>
            <a:r>
              <a:rPr lang="en-US" sz="2400" b="0" strike="noStrike" spc="-1" dirty="0" err="1">
                <a:solidFill>
                  <a:srgbClr val="404040"/>
                </a:solidFill>
                <a:latin typeface="Trebuchet MS" panose="020B0603020202020204" pitchFamily="34" charset="0"/>
              </a:rPr>
              <a:t>måger</a:t>
            </a:r>
            <a:r>
              <a:rPr lang="en-US" sz="2400" b="0" strike="noStrike" spc="-1" dirty="0">
                <a:solidFill>
                  <a:srgbClr val="404040"/>
                </a:solidFill>
                <a:latin typeface="Trebuchet MS" panose="020B0603020202020204" pitchFamily="34" charset="0"/>
              </a:rPr>
              <a:t> </a:t>
            </a:r>
            <a:r>
              <a:rPr lang="en-US" sz="2400" b="0" strike="noStrike" spc="-1" dirty="0" err="1">
                <a:solidFill>
                  <a:srgbClr val="404040"/>
                </a:solidFill>
                <a:latin typeface="Trebuchet MS" panose="020B0603020202020204" pitchFamily="34" charset="0"/>
              </a:rPr>
              <a:t>og</a:t>
            </a:r>
            <a:r>
              <a:rPr lang="en-US" sz="2400" b="0" strike="noStrike" spc="-1" dirty="0">
                <a:solidFill>
                  <a:srgbClr val="404040"/>
                </a:solidFill>
                <a:latin typeface="Trebuchet MS" panose="020B0603020202020204" pitchFamily="34" charset="0"/>
              </a:rPr>
              <a:t> </a:t>
            </a:r>
            <a:r>
              <a:rPr lang="en-US" sz="2400" b="0" strike="noStrike" spc="-1" dirty="0" err="1">
                <a:solidFill>
                  <a:srgbClr val="404040"/>
                </a:solidFill>
                <a:latin typeface="Trebuchet MS" panose="020B0603020202020204" pitchFamily="34" charset="0"/>
              </a:rPr>
              <a:t>duer</a:t>
            </a:r>
            <a:r>
              <a:rPr lang="en-US" sz="2400" b="0" strike="noStrike" spc="-1" dirty="0">
                <a:solidFill>
                  <a:srgbClr val="404040"/>
                </a:solidFill>
                <a:latin typeface="Trebuchet MS" panose="020B0603020202020204" pitchFamily="34" charset="0"/>
              </a:rPr>
              <a:t>) </a:t>
            </a:r>
            <a:r>
              <a:rPr lang="en-US" sz="2400" b="0" strike="noStrike" spc="-1" dirty="0" err="1">
                <a:solidFill>
                  <a:srgbClr val="404040"/>
                </a:solidFill>
                <a:latin typeface="Trebuchet MS" panose="020B0603020202020204" pitchFamily="34" charset="0"/>
              </a:rPr>
              <a:t>begynder</a:t>
            </a:r>
            <a:r>
              <a:rPr lang="en-US" sz="2400" b="0" strike="noStrike" spc="-1" dirty="0">
                <a:solidFill>
                  <a:srgbClr val="404040"/>
                </a:solidFill>
                <a:latin typeface="Trebuchet MS" panose="020B0603020202020204" pitchFamily="34" charset="0"/>
              </a:rPr>
              <a:t> at </a:t>
            </a:r>
            <a:r>
              <a:rPr lang="en-US" sz="2400" b="0" strike="noStrike" spc="-1" dirty="0" err="1">
                <a:solidFill>
                  <a:srgbClr val="404040"/>
                </a:solidFill>
                <a:latin typeface="Trebuchet MS" panose="020B0603020202020204" pitchFamily="34" charset="0"/>
              </a:rPr>
              <a:t>flytte</a:t>
            </a:r>
            <a:r>
              <a:rPr lang="en-US" sz="2400" b="0" strike="noStrike" spc="-1" dirty="0">
                <a:solidFill>
                  <a:srgbClr val="404040"/>
                </a:solidFill>
                <a:latin typeface="Trebuchet MS" panose="020B0603020202020204" pitchFamily="34" charset="0"/>
              </a:rPr>
              <a:t> </a:t>
            </a:r>
            <a:r>
              <a:rPr lang="en-US" sz="2400" b="0" strike="noStrike" spc="-1" dirty="0" err="1">
                <a:solidFill>
                  <a:srgbClr val="404040"/>
                </a:solidFill>
                <a:latin typeface="Trebuchet MS" panose="020B0603020202020204" pitchFamily="34" charset="0"/>
              </a:rPr>
              <a:t>ind</a:t>
            </a:r>
            <a:r>
              <a:rPr lang="en-US" sz="2400" b="0" strike="noStrike" spc="-1" dirty="0">
                <a:solidFill>
                  <a:srgbClr val="404040"/>
                </a:solidFill>
                <a:latin typeface="Trebuchet MS" panose="020B0603020202020204" pitchFamily="34" charset="0"/>
              </a:rPr>
              <a:t> </a:t>
            </a:r>
            <a:r>
              <a:rPr lang="en-US" sz="2400" b="0" strike="noStrike" spc="-1" dirty="0" err="1">
                <a:solidFill>
                  <a:srgbClr val="404040"/>
                </a:solidFill>
                <a:latin typeface="Trebuchet MS" panose="020B0603020202020204" pitchFamily="34" charset="0"/>
              </a:rPr>
              <a:t>i</a:t>
            </a:r>
            <a:r>
              <a:rPr lang="en-US" sz="2400" b="0" strike="noStrike" spc="-1" dirty="0">
                <a:solidFill>
                  <a:srgbClr val="404040"/>
                </a:solidFill>
                <a:latin typeface="Trebuchet MS" panose="020B0603020202020204" pitchFamily="34" charset="0"/>
              </a:rPr>
              <a:t> </a:t>
            </a:r>
            <a:r>
              <a:rPr lang="en-US" sz="2400" b="0" strike="noStrike" spc="-1" dirty="0" err="1">
                <a:solidFill>
                  <a:srgbClr val="404040"/>
                </a:solidFill>
                <a:latin typeface="Trebuchet MS" panose="020B0603020202020204" pitchFamily="34" charset="0"/>
              </a:rPr>
              <a:t>området</a:t>
            </a:r>
            <a:r>
              <a:rPr lang="en-US" sz="2400" b="0" strike="noStrike" spc="-1" dirty="0">
                <a:solidFill>
                  <a:srgbClr val="404040"/>
                </a:solidFill>
                <a:latin typeface="Trebuchet MS" panose="020B0603020202020204" pitchFamily="34" charset="0"/>
              </a:rPr>
              <a:t>.</a:t>
            </a:r>
          </a:p>
          <a:p>
            <a:pPr marL="285750" indent="-285750">
              <a:buFont typeface="Arial" panose="020B0604020202020204" pitchFamily="34" charset="0"/>
              <a:buChar char="•"/>
            </a:pPr>
            <a:r>
              <a:rPr lang="en-US" sz="2400" spc="-1" dirty="0" err="1">
                <a:solidFill>
                  <a:srgbClr val="404040"/>
                </a:solidFill>
                <a:latin typeface="Trebuchet MS" panose="020B0603020202020204" pitchFamily="34" charset="0"/>
              </a:rPr>
              <a:t>Flere</a:t>
            </a:r>
            <a:r>
              <a:rPr lang="en-US" sz="2400" spc="-1" dirty="0">
                <a:solidFill>
                  <a:srgbClr val="404040"/>
                </a:solidFill>
                <a:latin typeface="Trebuchet MS" panose="020B0603020202020204" pitchFamily="34" charset="0"/>
              </a:rPr>
              <a:t> </a:t>
            </a:r>
            <a:r>
              <a:rPr lang="en-US" sz="2400" spc="-1" dirty="0" err="1">
                <a:solidFill>
                  <a:srgbClr val="404040"/>
                </a:solidFill>
                <a:latin typeface="Trebuchet MS" panose="020B0603020202020204" pitchFamily="34" charset="0"/>
              </a:rPr>
              <a:t>naboere</a:t>
            </a:r>
            <a:r>
              <a:rPr lang="en-US" sz="2400" spc="-1" dirty="0">
                <a:solidFill>
                  <a:srgbClr val="404040"/>
                </a:solidFill>
                <a:latin typeface="Trebuchet MS" panose="020B0603020202020204" pitchFamily="34" charset="0"/>
              </a:rPr>
              <a:t> er </a:t>
            </a:r>
            <a:r>
              <a:rPr lang="en-US" sz="2400" spc="-1" dirty="0" err="1">
                <a:solidFill>
                  <a:srgbClr val="404040"/>
                </a:solidFill>
                <a:latin typeface="Trebuchet MS" panose="020B0603020202020204" pitchFamily="34" charset="0"/>
              </a:rPr>
              <a:t>begyndt</a:t>
            </a:r>
            <a:r>
              <a:rPr lang="en-US" sz="2400" spc="-1" dirty="0">
                <a:solidFill>
                  <a:srgbClr val="404040"/>
                </a:solidFill>
                <a:latin typeface="Trebuchet MS" panose="020B0603020202020204" pitchFamily="34" charset="0"/>
              </a:rPr>
              <a:t> at </a:t>
            </a:r>
            <a:r>
              <a:rPr lang="en-US" sz="2400" spc="-1" dirty="0" err="1">
                <a:solidFill>
                  <a:srgbClr val="404040"/>
                </a:solidFill>
                <a:latin typeface="Trebuchet MS" panose="020B0603020202020204" pitchFamily="34" charset="0"/>
              </a:rPr>
              <a:t>sætte</a:t>
            </a:r>
            <a:r>
              <a:rPr lang="en-US" sz="2400" spc="-1" dirty="0">
                <a:solidFill>
                  <a:srgbClr val="404040"/>
                </a:solidFill>
                <a:latin typeface="Trebuchet MS" panose="020B0603020202020204" pitchFamily="34" charset="0"/>
              </a:rPr>
              <a:t> fugle </a:t>
            </a:r>
            <a:r>
              <a:rPr lang="en-US" sz="2400" spc="-1" dirty="0" err="1">
                <a:solidFill>
                  <a:srgbClr val="404040"/>
                </a:solidFill>
                <a:latin typeface="Trebuchet MS" panose="020B0603020202020204" pitchFamily="34" charset="0"/>
              </a:rPr>
              <a:t>skræmsel</a:t>
            </a:r>
            <a:r>
              <a:rPr lang="en-US" sz="2400" spc="-1" dirty="0">
                <a:solidFill>
                  <a:srgbClr val="404040"/>
                </a:solidFill>
                <a:latin typeface="Trebuchet MS" panose="020B0603020202020204" pitchFamily="34" charset="0"/>
              </a:rPr>
              <a:t> </a:t>
            </a:r>
            <a:r>
              <a:rPr lang="en-US" sz="2400" spc="-1" dirty="0" err="1">
                <a:solidFill>
                  <a:srgbClr val="404040"/>
                </a:solidFill>
                <a:latin typeface="Trebuchet MS" panose="020B0603020202020204" pitchFamily="34" charset="0"/>
              </a:rPr>
              <a:t>drager</a:t>
            </a:r>
            <a:r>
              <a:rPr lang="en-US" sz="2400" spc="-1" dirty="0">
                <a:solidFill>
                  <a:srgbClr val="404040"/>
                </a:solidFill>
                <a:latin typeface="Trebuchet MS" panose="020B0603020202020204" pitchFamily="34" charset="0"/>
              </a:rPr>
              <a:t> op for at </a:t>
            </a:r>
            <a:r>
              <a:rPr lang="en-US" sz="2400" spc="-1" dirty="0" err="1">
                <a:solidFill>
                  <a:srgbClr val="404040"/>
                </a:solidFill>
                <a:latin typeface="Trebuchet MS" panose="020B0603020202020204" pitchFamily="34" charset="0"/>
              </a:rPr>
              <a:t>modarbejde</a:t>
            </a:r>
            <a:r>
              <a:rPr lang="en-US" sz="2400" spc="-1" dirty="0">
                <a:solidFill>
                  <a:srgbClr val="404040"/>
                </a:solidFill>
                <a:latin typeface="Trebuchet MS" panose="020B0603020202020204" pitchFamily="34" charset="0"/>
              </a:rPr>
              <a:t> </a:t>
            </a:r>
            <a:r>
              <a:rPr lang="en-US" sz="2400" spc="-1" dirty="0" err="1">
                <a:solidFill>
                  <a:srgbClr val="404040"/>
                </a:solidFill>
                <a:latin typeface="Trebuchet MS" panose="020B0603020202020204" pitchFamily="34" charset="0"/>
              </a:rPr>
              <a:t>disse</a:t>
            </a:r>
            <a:r>
              <a:rPr lang="en-US" sz="2400" spc="-1" dirty="0">
                <a:solidFill>
                  <a:srgbClr val="404040"/>
                </a:solidFill>
                <a:latin typeface="Trebuchet MS" panose="020B0603020202020204" pitchFamily="34" charset="0"/>
              </a:rPr>
              <a:t> </a:t>
            </a:r>
            <a:r>
              <a:rPr lang="en-US" sz="2400" spc="-1" dirty="0" err="1">
                <a:solidFill>
                  <a:srgbClr val="404040"/>
                </a:solidFill>
                <a:latin typeface="Trebuchet MS" panose="020B0603020202020204" pitchFamily="34" charset="0"/>
              </a:rPr>
              <a:t>uønskede</a:t>
            </a:r>
            <a:r>
              <a:rPr lang="en-US" sz="2400" spc="-1" dirty="0">
                <a:solidFill>
                  <a:srgbClr val="404040"/>
                </a:solidFill>
                <a:latin typeface="Trebuchet MS" panose="020B0603020202020204" pitchFamily="34" charset="0"/>
              </a:rPr>
              <a:t> </a:t>
            </a:r>
            <a:r>
              <a:rPr lang="en-US" sz="2400" spc="-1" dirty="0" err="1">
                <a:solidFill>
                  <a:srgbClr val="404040"/>
                </a:solidFill>
                <a:latin typeface="Trebuchet MS" panose="020B0603020202020204" pitchFamily="34" charset="0"/>
              </a:rPr>
              <a:t>dyr</a:t>
            </a:r>
            <a:r>
              <a:rPr lang="en-US" sz="2400" spc="-1" dirty="0">
                <a:solidFill>
                  <a:srgbClr val="404040"/>
                </a:solidFill>
                <a:latin typeface="Trebuchet MS" panose="020B0603020202020204" pitchFamily="34" charset="0"/>
              </a:rPr>
              <a:t>.</a:t>
            </a:r>
          </a:p>
          <a:p>
            <a:endParaRPr lang="en-US" sz="2400" spc="-1" dirty="0">
              <a:solidFill>
                <a:srgbClr val="404040"/>
              </a:solidFill>
              <a:latin typeface="Trebuchet MS" panose="020B0603020202020204" pitchFamily="34" charset="0"/>
            </a:endParaRPr>
          </a:p>
          <a:p>
            <a:pPr algn="l" fontAlgn="base"/>
            <a:r>
              <a:rPr lang="da-DK" sz="2400" b="0" i="0" u="sng" dirty="0">
                <a:solidFill>
                  <a:srgbClr val="006860"/>
                </a:solidFill>
                <a:effectLst/>
                <a:latin typeface="Trebuchet MS" panose="020B0603020202020204" pitchFamily="34" charset="0"/>
                <a:hlinkClick r:id="rId3"/>
              </a:rPr>
              <a:t>Bekendtgørelse om miljøregulering af visse aktiviteter</a:t>
            </a:r>
            <a:endParaRPr lang="da-DK" sz="2400" b="0" i="0" dirty="0">
              <a:solidFill>
                <a:srgbClr val="333333"/>
              </a:solidFill>
              <a:effectLst/>
              <a:latin typeface="Trebuchet MS" panose="020B0603020202020204" pitchFamily="34" charset="0"/>
            </a:endParaRPr>
          </a:p>
          <a:p>
            <a:pPr algn="l" fontAlgn="base"/>
            <a:r>
              <a:rPr lang="da-DK" sz="2400" b="0" i="0" dirty="0">
                <a:solidFill>
                  <a:srgbClr val="333333"/>
                </a:solidFill>
                <a:effectLst/>
                <a:latin typeface="Trebuchet MS" panose="020B0603020202020204" pitchFamily="34" charset="0"/>
              </a:rPr>
              <a:t>§ 14 - Ingen må ved udlægning af foder eller på anden måde skabe tilhold for fugle eller andre omstrejfende dyr, når dette medfører ulemper for omgivelserne.</a:t>
            </a:r>
          </a:p>
        </p:txBody>
      </p:sp>
    </p:spTree>
    <p:extLst>
      <p:ext uri="{BB962C8B-B14F-4D97-AF65-F5344CB8AC3E}">
        <p14:creationId xmlns:p14="http://schemas.microsoft.com/office/powerpoint/2010/main" val="3102921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677160" y="609480"/>
            <a:ext cx="8596440" cy="1320480"/>
          </a:xfrm>
          <a:prstGeom prst="rect">
            <a:avLst/>
          </a:prstGeom>
          <a:noFill/>
          <a:ln w="0">
            <a:noFill/>
          </a:ln>
        </p:spPr>
        <p:txBody>
          <a:bodyPr>
            <a:normAutofit fontScale="88500" lnSpcReduction="20000"/>
          </a:bodyPr>
          <a:lstStyle/>
          <a:p>
            <a:pPr>
              <a:lnSpc>
                <a:spcPct val="100000"/>
              </a:lnSpc>
            </a:pPr>
            <a:r>
              <a:rPr lang="da-DK" sz="3600" b="0" strike="noStrike" spc="-1">
                <a:solidFill>
                  <a:srgbClr val="90C226"/>
                </a:solidFill>
                <a:latin typeface="Trebuchet MS"/>
              </a:rPr>
              <a:t>Fastsættelse af kontingent og fremlæggelse af budget</a:t>
            </a:r>
            <a:br/>
            <a:endParaRPr lang="en-US" sz="3600" b="0" strike="noStrike" spc="-1">
              <a:solidFill>
                <a:srgbClr val="000000"/>
              </a:solidFill>
              <a:latin typeface="Trebuchet MS"/>
            </a:endParaRPr>
          </a:p>
        </p:txBody>
      </p:sp>
      <p:sp>
        <p:nvSpPr>
          <p:cNvPr id="2" name="TextShape 2">
            <a:extLst>
              <a:ext uri="{FF2B5EF4-FFF2-40B4-BE49-F238E27FC236}">
                <a16:creationId xmlns:a16="http://schemas.microsoft.com/office/drawing/2014/main" id="{9F2C925D-BDEA-47FE-A45D-2D6B7072850B}"/>
              </a:ext>
            </a:extLst>
          </p:cNvPr>
          <p:cNvSpPr txBox="1"/>
          <p:nvPr/>
        </p:nvSpPr>
        <p:spPr>
          <a:xfrm>
            <a:off x="677160" y="2151576"/>
            <a:ext cx="8596440" cy="3880440"/>
          </a:xfrm>
          <a:prstGeom prst="rect">
            <a:avLst/>
          </a:prstGeom>
          <a:noFill/>
          <a:ln w="0">
            <a:noFill/>
          </a:ln>
        </p:spPr>
        <p:txBody>
          <a:bodyPr>
            <a:noAutofit/>
          </a:bodyPr>
          <a:lstStyle/>
          <a:p>
            <a:pPr marL="285750" indent="-285750">
              <a:buFont typeface="Arial" panose="020B0604020202020204" pitchFamily="34" charset="0"/>
              <a:buChar char="•"/>
            </a:pPr>
            <a:r>
              <a:rPr lang="da-DK" sz="2400" b="0" strike="noStrike" spc="-1" dirty="0">
                <a:solidFill>
                  <a:srgbClr val="404040"/>
                </a:solidFill>
                <a:latin typeface="Trebuchet MS" panose="020B0603020202020204" pitchFamily="34" charset="0"/>
              </a:rPr>
              <a:t>Det årlige kontigent fastholdes</a:t>
            </a:r>
          </a:p>
          <a:p>
            <a:pPr marL="285750" indent="-285750">
              <a:buFont typeface="Arial" panose="020B0604020202020204" pitchFamily="34" charset="0"/>
              <a:buChar char="•"/>
            </a:pPr>
            <a:r>
              <a:rPr lang="da-DK" sz="2400" i="0" spc="-1" dirty="0">
                <a:solidFill>
                  <a:srgbClr val="404040"/>
                </a:solidFill>
                <a:effectLst/>
                <a:latin typeface="Trebuchet MS" panose="020B0603020202020204" pitchFamily="34" charset="0"/>
              </a:rPr>
              <a:t>Gennemgang af budget</a:t>
            </a:r>
            <a:endParaRPr lang="da-DK" sz="2400" b="0" i="0" dirty="0">
              <a:solidFill>
                <a:srgbClr val="333333"/>
              </a:solidFill>
              <a:effectLst/>
              <a:latin typeface="Trebuchet MS" panose="020B0603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677160" y="609480"/>
            <a:ext cx="8596440" cy="1320480"/>
          </a:xfrm>
          <a:prstGeom prst="rect">
            <a:avLst/>
          </a:prstGeom>
          <a:noFill/>
          <a:ln w="0">
            <a:noFill/>
          </a:ln>
        </p:spPr>
        <p:txBody>
          <a:bodyPr>
            <a:noAutofit/>
          </a:bodyPr>
          <a:lstStyle/>
          <a:p>
            <a:pPr>
              <a:lnSpc>
                <a:spcPct val="100000"/>
              </a:lnSpc>
            </a:pPr>
            <a:r>
              <a:rPr lang="da-DK" sz="3600" b="0" strike="noStrike" spc="-1">
                <a:solidFill>
                  <a:srgbClr val="90C226"/>
                </a:solidFill>
                <a:latin typeface="Trebuchet MS"/>
              </a:rPr>
              <a:t>Valg af 2 bestyrelsesmedlemmer samt 1 suppleant</a:t>
            </a:r>
            <a:endParaRPr lang="en-US" sz="3600" b="0" strike="noStrike" spc="-1">
              <a:solidFill>
                <a:srgbClr val="000000"/>
              </a:solidFill>
              <a:latin typeface="Trebuchet MS"/>
            </a:endParaRPr>
          </a:p>
        </p:txBody>
      </p:sp>
      <p:sp>
        <p:nvSpPr>
          <p:cNvPr id="173" name="TextShape 2"/>
          <p:cNvSpPr txBox="1"/>
          <p:nvPr/>
        </p:nvSpPr>
        <p:spPr>
          <a:xfrm>
            <a:off x="677160" y="2160720"/>
            <a:ext cx="9381240" cy="3880440"/>
          </a:xfrm>
          <a:prstGeom prst="rect">
            <a:avLst/>
          </a:prstGeom>
          <a:noFill/>
          <a:ln w="0">
            <a:noFill/>
          </a:ln>
        </p:spPr>
        <p:txBody>
          <a:bodyPr>
            <a:normAutofit/>
          </a:bodyPr>
          <a:lstStyle/>
          <a:p>
            <a:pPr marL="343080" indent="-342720">
              <a:lnSpc>
                <a:spcPct val="100000"/>
              </a:lnSpc>
              <a:spcBef>
                <a:spcPts val="1001"/>
              </a:spcBef>
              <a:buClr>
                <a:srgbClr val="90C226"/>
              </a:buClr>
              <a:buSzPct val="80000"/>
              <a:buFont typeface="Wingdings 3" charset="2"/>
              <a:buChar char=""/>
            </a:pPr>
            <a:r>
              <a:rPr lang="da-DK" sz="2400" b="0" strike="noStrike" spc="-1" dirty="0">
                <a:solidFill>
                  <a:srgbClr val="404040"/>
                </a:solidFill>
                <a:latin typeface="Trebuchet MS"/>
              </a:rPr>
              <a:t>Jacob Bonde Rasmussen (79) (formand)</a:t>
            </a:r>
            <a:endParaRPr lang="en-US"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da-DK" sz="2400" b="0" strike="sngStrike" spc="-1" dirty="0">
                <a:solidFill>
                  <a:srgbClr val="404040"/>
                </a:solidFill>
                <a:latin typeface="Trebuchet MS"/>
              </a:rPr>
              <a:t>Bent Jøgensen (40) (næst formand)</a:t>
            </a:r>
            <a:r>
              <a:rPr lang="da-DK" sz="2400" b="0" spc="-1" dirty="0">
                <a:solidFill>
                  <a:srgbClr val="404040"/>
                </a:solidFill>
                <a:latin typeface="Trebuchet MS"/>
              </a:rPr>
              <a:t> </a:t>
            </a:r>
            <a:r>
              <a:rPr lang="da-DK" sz="2400" b="1" strike="noStrike" spc="-1" dirty="0">
                <a:solidFill>
                  <a:srgbClr val="404040"/>
                </a:solidFill>
                <a:latin typeface="Trebuchet MS"/>
              </a:rPr>
              <a:t>modtager ikke genvalg</a:t>
            </a:r>
            <a:endParaRPr lang="en-US" sz="2400" b="1"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da-DK" sz="2400" b="0" strike="sngStrike" spc="-1" dirty="0">
                <a:solidFill>
                  <a:srgbClr val="404040"/>
                </a:solidFill>
                <a:latin typeface="Trebuchet MS"/>
              </a:rPr>
              <a:t>Theresa McLintock (18A) (kasser)</a:t>
            </a:r>
            <a:r>
              <a:rPr lang="da-DK" sz="2400" b="0" spc="-1" dirty="0">
                <a:solidFill>
                  <a:srgbClr val="404040"/>
                </a:solidFill>
                <a:latin typeface="Trebuchet MS"/>
              </a:rPr>
              <a:t> </a:t>
            </a:r>
            <a:r>
              <a:rPr lang="da-DK" sz="2400" b="1" strike="noStrike" spc="-1" dirty="0">
                <a:solidFill>
                  <a:srgbClr val="404040"/>
                </a:solidFill>
                <a:latin typeface="Trebuchet MS"/>
              </a:rPr>
              <a:t>modtager genvalg</a:t>
            </a:r>
            <a:endParaRPr lang="en-US"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da-DK" sz="2400" b="0" spc="-1" dirty="0">
                <a:solidFill>
                  <a:srgbClr val="404040"/>
                </a:solidFill>
                <a:latin typeface="Trebuchet MS"/>
              </a:rPr>
              <a:t>Søren Kublick (43) (medlem)</a:t>
            </a:r>
          </a:p>
          <a:p>
            <a:pPr marL="343080" indent="-342720">
              <a:lnSpc>
                <a:spcPct val="100000"/>
              </a:lnSpc>
              <a:spcBef>
                <a:spcPts val="1001"/>
              </a:spcBef>
              <a:buClr>
                <a:srgbClr val="90C226"/>
              </a:buClr>
              <a:buSzPct val="80000"/>
              <a:buFont typeface="Wingdings 3" charset="2"/>
              <a:buChar char=""/>
            </a:pPr>
            <a:r>
              <a:rPr lang="da-DK" sz="2400" spc="-1" dirty="0">
                <a:solidFill>
                  <a:srgbClr val="404040"/>
                </a:solidFill>
                <a:latin typeface="Trebuchet MS"/>
              </a:rPr>
              <a:t>Peer Jepsen (18B) (medlem)</a:t>
            </a:r>
          </a:p>
          <a:p>
            <a:pPr marL="343080" indent="-342720">
              <a:lnSpc>
                <a:spcPct val="100000"/>
              </a:lnSpc>
              <a:spcBef>
                <a:spcPts val="1001"/>
              </a:spcBef>
              <a:buClr>
                <a:srgbClr val="90C226"/>
              </a:buClr>
              <a:buSzPct val="80000"/>
              <a:buFont typeface="Wingdings 3" charset="2"/>
              <a:buChar char=""/>
            </a:pPr>
            <a:endParaRPr lang="en-US" sz="2400" b="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en-US" sz="2400" spc="-1" dirty="0">
                <a:solidFill>
                  <a:srgbClr val="404040"/>
                </a:solidFill>
                <a:latin typeface="Trebuchet MS"/>
              </a:rPr>
              <a:t>Johnnie Jensen (45) (supp.)</a:t>
            </a:r>
            <a:endParaRPr lang="en-US" sz="2400" b="0" spc="-1" dirty="0">
              <a:solidFill>
                <a:srgbClr val="404040"/>
              </a:solidFill>
              <a:latin typeface="Trebuchet MS"/>
            </a:endParaRPr>
          </a:p>
          <a:p>
            <a:pPr>
              <a:lnSpc>
                <a:spcPct val="100000"/>
              </a:lnSpc>
              <a:spcBef>
                <a:spcPts val="1001"/>
              </a:spcBef>
              <a:tabLst>
                <a:tab pos="0" algn="l"/>
              </a:tabLst>
            </a:pPr>
            <a:endParaRPr lang="en-US" sz="2400" b="0" strike="noStrike" spc="-1" dirty="0">
              <a:solidFill>
                <a:srgbClr val="404040"/>
              </a:solidFill>
              <a:latin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677160" y="609480"/>
            <a:ext cx="8596440" cy="1320480"/>
          </a:xfrm>
          <a:prstGeom prst="rect">
            <a:avLst/>
          </a:prstGeom>
          <a:noFill/>
          <a:ln w="0">
            <a:noFill/>
          </a:ln>
        </p:spPr>
        <p:txBody>
          <a:bodyPr>
            <a:noAutofit/>
          </a:bodyPr>
          <a:lstStyle/>
          <a:p>
            <a:pPr>
              <a:lnSpc>
                <a:spcPct val="100000"/>
              </a:lnSpc>
            </a:pPr>
            <a:r>
              <a:rPr lang="da-DK" sz="3600" b="0" strike="noStrike" spc="-1">
                <a:solidFill>
                  <a:srgbClr val="90C226"/>
                </a:solidFill>
                <a:latin typeface="Trebuchet MS"/>
              </a:rPr>
              <a:t>Valg af 2 revisorer og 1 suppleant</a:t>
            </a:r>
            <a:endParaRPr lang="en-US" sz="3600" b="0" strike="noStrike" spc="-1">
              <a:solidFill>
                <a:srgbClr val="000000"/>
              </a:solidFill>
              <a:latin typeface="Trebuchet MS"/>
            </a:endParaRPr>
          </a:p>
        </p:txBody>
      </p:sp>
      <p:sp>
        <p:nvSpPr>
          <p:cNvPr id="175" name="TextShape 2"/>
          <p:cNvSpPr txBox="1"/>
          <p:nvPr/>
        </p:nvSpPr>
        <p:spPr>
          <a:xfrm>
            <a:off x="677160" y="2160720"/>
            <a:ext cx="8596440" cy="3880440"/>
          </a:xfrm>
          <a:prstGeom prst="rect">
            <a:avLst/>
          </a:prstGeom>
          <a:noFill/>
          <a:ln w="0">
            <a:noFill/>
          </a:ln>
        </p:spPr>
        <p:txBody>
          <a:bodyPr>
            <a:normAutofit/>
          </a:bodyPr>
          <a:lstStyle/>
          <a:p>
            <a:pPr marL="343080" indent="-342720">
              <a:lnSpc>
                <a:spcPct val="100000"/>
              </a:lnSpc>
              <a:spcBef>
                <a:spcPts val="1001"/>
              </a:spcBef>
              <a:buClr>
                <a:srgbClr val="90C226"/>
              </a:buClr>
              <a:buSzPct val="80000"/>
              <a:buFont typeface="Wingdings 3" charset="2"/>
              <a:buChar char=""/>
            </a:pPr>
            <a:r>
              <a:rPr lang="da-DK" sz="2400" b="0" spc="-1" dirty="0">
                <a:solidFill>
                  <a:srgbClr val="404040"/>
                </a:solidFill>
                <a:latin typeface="Trebuchet MS"/>
              </a:rPr>
              <a:t>Mai-Britt Jensen (45) </a:t>
            </a:r>
            <a:r>
              <a:rPr lang="da-DK" sz="2400" b="1" spc="-1" dirty="0">
                <a:solidFill>
                  <a:srgbClr val="404040"/>
                </a:solidFill>
                <a:latin typeface="Trebuchet MS"/>
              </a:rPr>
              <a:t>modtager genvalg</a:t>
            </a:r>
            <a:endParaRPr lang="en-US" sz="2400" b="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da-DK" sz="2400" b="0" spc="-1" dirty="0">
                <a:solidFill>
                  <a:srgbClr val="404040"/>
                </a:solidFill>
                <a:latin typeface="Trebuchet MS"/>
              </a:rPr>
              <a:t>Birthe Langendorff (40) (supp.)</a:t>
            </a:r>
            <a:endParaRPr lang="en-US" sz="2400" b="0" spc="-1" dirty="0">
              <a:solidFill>
                <a:srgbClr val="404040"/>
              </a:solidFill>
              <a:latin typeface="Trebuchet MS"/>
            </a:endParaRPr>
          </a:p>
          <a:p>
            <a:pPr marL="343080" indent="-342720">
              <a:lnSpc>
                <a:spcPct val="100000"/>
              </a:lnSpc>
              <a:spcBef>
                <a:spcPts val="1001"/>
              </a:spcBef>
              <a:buClr>
                <a:srgbClr val="90C226"/>
              </a:buClr>
              <a:buSzPct val="80000"/>
              <a:buFont typeface="Wingdings 3" charset="2"/>
              <a:buChar char=""/>
            </a:pPr>
            <a:r>
              <a:rPr lang="da-DK" sz="2400" b="0" spc="-1" dirty="0">
                <a:solidFill>
                  <a:srgbClr val="404040"/>
                </a:solidFill>
                <a:latin typeface="Trebuchet MS"/>
              </a:rPr>
              <a:t>Preben Hansen (55)</a:t>
            </a:r>
            <a:r>
              <a:rPr lang="da-DK" sz="2400" b="0" spc="-1" dirty="0">
                <a:solidFill>
                  <a:srgbClr val="404040"/>
                </a:solidFill>
                <a:latin typeface="Trebuchet MS"/>
                <a:ea typeface="Trebuchet MS"/>
              </a:rPr>
              <a:t> </a:t>
            </a:r>
            <a:r>
              <a:rPr lang="da-DK" sz="2400" b="1" spc="-1" dirty="0">
                <a:solidFill>
                  <a:srgbClr val="404040"/>
                </a:solidFill>
                <a:latin typeface="Trebuchet MS"/>
                <a:ea typeface="Trebuchet MS"/>
              </a:rPr>
              <a:t>modtager genvalg</a:t>
            </a:r>
            <a:endParaRPr lang="en-US" sz="2400" b="0" spc="-1" dirty="0">
              <a:solidFill>
                <a:srgbClr val="404040"/>
              </a:solidFill>
              <a:latin typeface="Trebuchet MS"/>
            </a:endParaRPr>
          </a:p>
          <a:p>
            <a:pPr>
              <a:lnSpc>
                <a:spcPct val="100000"/>
              </a:lnSpc>
              <a:spcBef>
                <a:spcPts val="1001"/>
              </a:spcBef>
            </a:pPr>
            <a:endParaRPr lang="en-US" sz="2400" b="0" strike="noStrike" spc="-1" dirty="0">
              <a:solidFill>
                <a:srgbClr val="404040"/>
              </a:solidFill>
              <a:latin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677160" y="609480"/>
            <a:ext cx="8596440" cy="1320480"/>
          </a:xfrm>
          <a:prstGeom prst="rect">
            <a:avLst/>
          </a:prstGeom>
          <a:noFill/>
          <a:ln w="0">
            <a:noFill/>
          </a:ln>
        </p:spPr>
        <p:txBody>
          <a:bodyPr>
            <a:noAutofit/>
          </a:bodyPr>
          <a:lstStyle/>
          <a:p>
            <a:pPr>
              <a:lnSpc>
                <a:spcPct val="100000"/>
              </a:lnSpc>
            </a:pPr>
            <a:r>
              <a:rPr lang="da-DK" sz="3600" b="0" strike="noStrike" spc="-1">
                <a:solidFill>
                  <a:srgbClr val="90C226"/>
                </a:solidFill>
                <a:latin typeface="Trebuchet MS"/>
              </a:rPr>
              <a:t>Eventuelt</a:t>
            </a:r>
            <a:endParaRPr lang="en-US" sz="3600" b="0" strike="noStrike" spc="-1">
              <a:solidFill>
                <a:srgbClr val="000000"/>
              </a:solidFill>
              <a:latin typeface="Trebuchet MS"/>
            </a:endParaRPr>
          </a:p>
        </p:txBody>
      </p:sp>
      <p:sp>
        <p:nvSpPr>
          <p:cNvPr id="177" name="TextShape 2"/>
          <p:cNvSpPr txBox="1"/>
          <p:nvPr/>
        </p:nvSpPr>
        <p:spPr>
          <a:xfrm>
            <a:off x="677160" y="2160720"/>
            <a:ext cx="8596440" cy="3880440"/>
          </a:xfrm>
          <a:prstGeom prst="rect">
            <a:avLst/>
          </a:prstGeom>
          <a:noFill/>
          <a:ln w="0">
            <a:noFill/>
          </a:ln>
        </p:spPr>
        <p:txBody>
          <a:bodyPr>
            <a:noAutofit/>
          </a:bodyPr>
          <a:lstStyle/>
          <a:p>
            <a:endParaRPr lang="en-US" sz="1800" b="0" strike="noStrike" spc="-1">
              <a:solidFill>
                <a:srgbClr val="404040"/>
              </a:solidFill>
              <a:latin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677160" y="609480"/>
            <a:ext cx="8596440" cy="5431680"/>
          </a:xfrm>
          <a:prstGeom prst="rect">
            <a:avLst/>
          </a:prstGeom>
          <a:noFill/>
          <a:ln w="0">
            <a:noFill/>
          </a:ln>
        </p:spPr>
        <p:txBody>
          <a:bodyPr anchor="ctr">
            <a:noAutofit/>
          </a:bodyPr>
          <a:lstStyle/>
          <a:p>
            <a:pPr algn="ctr">
              <a:lnSpc>
                <a:spcPct val="100000"/>
              </a:lnSpc>
            </a:pPr>
            <a:r>
              <a:rPr lang="da-DK" sz="9600" b="0" strike="noStrike" spc="-1" dirty="0">
                <a:solidFill>
                  <a:srgbClr val="90C226"/>
                </a:solidFill>
                <a:latin typeface="Trebuchet MS"/>
              </a:rPr>
              <a:t>Tak for iaften</a:t>
            </a:r>
            <a:endParaRPr lang="en-US" sz="9600" b="0" strike="noStrike" spc="-1" dirty="0">
              <a:solidFill>
                <a:srgbClr val="000000"/>
              </a:solidFill>
              <a:latin typeface="Trebuchet MS"/>
            </a:endParaRPr>
          </a:p>
        </p:txBody>
      </p:sp>
      <p:sp>
        <p:nvSpPr>
          <p:cNvPr id="177" name="TextShape 2"/>
          <p:cNvSpPr txBox="1"/>
          <p:nvPr/>
        </p:nvSpPr>
        <p:spPr>
          <a:xfrm>
            <a:off x="677160" y="2160720"/>
            <a:ext cx="8596440" cy="3880440"/>
          </a:xfrm>
          <a:prstGeom prst="rect">
            <a:avLst/>
          </a:prstGeom>
          <a:noFill/>
          <a:ln w="0">
            <a:noFill/>
          </a:ln>
        </p:spPr>
        <p:txBody>
          <a:bodyPr>
            <a:noAutofit/>
          </a:bodyPr>
          <a:lstStyle/>
          <a:p>
            <a:endParaRPr lang="en-US" sz="1800" b="0" strike="noStrike" spc="-1" dirty="0">
              <a:solidFill>
                <a:srgbClr val="404040"/>
              </a:solidFill>
              <a:latin typeface="Trebuchet MS"/>
            </a:endParaRPr>
          </a:p>
        </p:txBody>
      </p:sp>
    </p:spTree>
    <p:extLst>
      <p:ext uri="{BB962C8B-B14F-4D97-AF65-F5344CB8AC3E}">
        <p14:creationId xmlns:p14="http://schemas.microsoft.com/office/powerpoint/2010/main" val="639490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677160" y="609480"/>
            <a:ext cx="8596440" cy="1320480"/>
          </a:xfrm>
          <a:prstGeom prst="rect">
            <a:avLst/>
          </a:prstGeom>
          <a:noFill/>
          <a:ln w="0">
            <a:noFill/>
          </a:ln>
        </p:spPr>
        <p:txBody>
          <a:bodyPr>
            <a:noAutofit/>
          </a:bodyPr>
          <a:lstStyle/>
          <a:p>
            <a:pPr>
              <a:lnSpc>
                <a:spcPct val="100000"/>
              </a:lnSpc>
            </a:pPr>
            <a:r>
              <a:rPr lang="da-DK" sz="3600" b="0" strike="noStrike" spc="-1" dirty="0">
                <a:solidFill>
                  <a:srgbClr val="90C226"/>
                </a:solidFill>
                <a:latin typeface="Trebuchet MS"/>
              </a:rPr>
              <a:t>Godkendelse</a:t>
            </a:r>
            <a:endParaRPr lang="en-US" sz="3600" b="0" strike="noStrike" spc="-1" dirty="0">
              <a:solidFill>
                <a:srgbClr val="000000"/>
              </a:solidFill>
              <a:latin typeface="Trebuchet MS"/>
            </a:endParaRPr>
          </a:p>
        </p:txBody>
      </p:sp>
      <p:sp>
        <p:nvSpPr>
          <p:cNvPr id="177" name="TextShape 2"/>
          <p:cNvSpPr txBox="1"/>
          <p:nvPr/>
        </p:nvSpPr>
        <p:spPr>
          <a:xfrm>
            <a:off x="677160" y="2160720"/>
            <a:ext cx="8596440" cy="3880440"/>
          </a:xfrm>
          <a:prstGeom prst="rect">
            <a:avLst/>
          </a:prstGeom>
          <a:noFill/>
          <a:ln w="0">
            <a:noFill/>
          </a:ln>
        </p:spPr>
        <p:txBody>
          <a:bodyPr>
            <a:noAutofit/>
          </a:bodyPr>
          <a:lstStyle/>
          <a:p>
            <a:endParaRPr lang="en-US" spc="-1" dirty="0">
              <a:solidFill>
                <a:srgbClr val="404040"/>
              </a:solidFill>
              <a:latin typeface="Trebuchet MS"/>
            </a:endParaRPr>
          </a:p>
          <a:p>
            <a:r>
              <a:rPr lang="en-US" spc="-1" dirty="0">
                <a:solidFill>
                  <a:srgbClr val="404040"/>
                </a:solidFill>
                <a:latin typeface="Trebuchet MS"/>
              </a:rPr>
              <a:t>_________________________________________________________________</a:t>
            </a:r>
          </a:p>
          <a:p>
            <a:r>
              <a:rPr lang="en-US" sz="1800" b="0" strike="noStrike" spc="-1" dirty="0">
                <a:solidFill>
                  <a:srgbClr val="404040"/>
                </a:solidFill>
                <a:latin typeface="Trebuchet MS"/>
              </a:rPr>
              <a:t>Dato</a:t>
            </a:r>
            <a:r>
              <a:rPr lang="en-US" spc="-1" dirty="0">
                <a:solidFill>
                  <a:srgbClr val="404040"/>
                </a:solidFill>
                <a:latin typeface="Trebuchet MS"/>
              </a:rPr>
              <a:t>	</a:t>
            </a:r>
            <a:r>
              <a:rPr lang="en-US" spc="-1" dirty="0" err="1">
                <a:solidFill>
                  <a:srgbClr val="404040"/>
                </a:solidFill>
                <a:latin typeface="Trebuchet MS"/>
              </a:rPr>
              <a:t>Navn</a:t>
            </a:r>
            <a:r>
              <a:rPr lang="en-US" spc="-1" dirty="0">
                <a:solidFill>
                  <a:srgbClr val="404040"/>
                </a:solidFill>
                <a:latin typeface="Trebuchet MS"/>
              </a:rPr>
              <a:t> (</a:t>
            </a:r>
            <a:r>
              <a:rPr lang="en-US" spc="-1" dirty="0" err="1">
                <a:solidFill>
                  <a:srgbClr val="404040"/>
                </a:solidFill>
                <a:latin typeface="Trebuchet MS"/>
              </a:rPr>
              <a:t>formand</a:t>
            </a:r>
            <a:r>
              <a:rPr lang="en-US" spc="-1" dirty="0">
                <a:solidFill>
                  <a:srgbClr val="404040"/>
                </a:solidFill>
                <a:latin typeface="Trebuchet MS"/>
              </a:rPr>
              <a:t>)			</a:t>
            </a:r>
            <a:r>
              <a:rPr lang="en-US" sz="1800" b="0" strike="noStrike" spc="-1" dirty="0" err="1">
                <a:solidFill>
                  <a:srgbClr val="404040"/>
                </a:solidFill>
                <a:latin typeface="Trebuchet MS"/>
              </a:rPr>
              <a:t>Underskrift</a:t>
            </a:r>
            <a:r>
              <a:rPr lang="en-US" sz="1800" b="0" strike="noStrike" spc="-1" dirty="0">
                <a:solidFill>
                  <a:srgbClr val="404040"/>
                </a:solidFill>
                <a:latin typeface="Trebuchet MS"/>
              </a:rPr>
              <a:t> (</a:t>
            </a:r>
            <a:r>
              <a:rPr lang="en-US" sz="1800" b="0" strike="noStrike" spc="-1" dirty="0" err="1">
                <a:solidFill>
                  <a:srgbClr val="404040"/>
                </a:solidFill>
                <a:latin typeface="Trebuchet MS"/>
              </a:rPr>
              <a:t>formand</a:t>
            </a:r>
            <a:r>
              <a:rPr lang="en-US" sz="1800" b="0" strike="noStrike" spc="-1" dirty="0">
                <a:solidFill>
                  <a:srgbClr val="404040"/>
                </a:solidFill>
                <a:latin typeface="Trebuchet MS"/>
              </a:rPr>
              <a:t>)</a:t>
            </a:r>
          </a:p>
          <a:p>
            <a:endParaRPr lang="en-US" spc="-1" dirty="0">
              <a:solidFill>
                <a:srgbClr val="404040"/>
              </a:solidFill>
              <a:latin typeface="Trebuchet MS"/>
            </a:endParaRPr>
          </a:p>
          <a:p>
            <a:endParaRPr lang="en-US" sz="1800" b="0" strike="noStrike" spc="-1" dirty="0">
              <a:solidFill>
                <a:srgbClr val="404040"/>
              </a:solidFill>
              <a:latin typeface="Trebuchet MS"/>
            </a:endParaRPr>
          </a:p>
          <a:p>
            <a:endParaRPr lang="en-US" spc="-1" dirty="0">
              <a:solidFill>
                <a:srgbClr val="404040"/>
              </a:solidFill>
              <a:latin typeface="Trebuchet MS"/>
            </a:endParaRPr>
          </a:p>
          <a:p>
            <a:endParaRPr lang="en-US" sz="1800" b="0" strike="noStrike" spc="-1" dirty="0">
              <a:solidFill>
                <a:srgbClr val="404040"/>
              </a:solidFill>
              <a:latin typeface="Trebuchet MS"/>
            </a:endParaRPr>
          </a:p>
          <a:p>
            <a:r>
              <a:rPr lang="en-US" spc="-1" dirty="0">
                <a:solidFill>
                  <a:srgbClr val="404040"/>
                </a:solidFill>
                <a:latin typeface="Trebuchet MS"/>
              </a:rPr>
              <a:t>_________________________________________________________________</a:t>
            </a:r>
          </a:p>
          <a:p>
            <a:r>
              <a:rPr lang="en-US" sz="1800" b="0" strike="noStrike" spc="-1" dirty="0">
                <a:solidFill>
                  <a:srgbClr val="404040"/>
                </a:solidFill>
                <a:latin typeface="Trebuchet MS"/>
              </a:rPr>
              <a:t>Dato</a:t>
            </a:r>
            <a:r>
              <a:rPr lang="en-US" spc="-1" dirty="0">
                <a:solidFill>
                  <a:srgbClr val="404040"/>
                </a:solidFill>
                <a:latin typeface="Trebuchet MS"/>
              </a:rPr>
              <a:t>	</a:t>
            </a:r>
            <a:r>
              <a:rPr lang="en-US" spc="-1" dirty="0" err="1">
                <a:solidFill>
                  <a:srgbClr val="404040"/>
                </a:solidFill>
                <a:latin typeface="Trebuchet MS"/>
              </a:rPr>
              <a:t>Navn</a:t>
            </a:r>
            <a:r>
              <a:rPr lang="en-US" spc="-1" dirty="0">
                <a:solidFill>
                  <a:srgbClr val="404040"/>
                </a:solidFill>
                <a:latin typeface="Trebuchet MS"/>
              </a:rPr>
              <a:t> (</a:t>
            </a:r>
            <a:r>
              <a:rPr lang="en-US" spc="-1" dirty="0" err="1">
                <a:solidFill>
                  <a:srgbClr val="404040"/>
                </a:solidFill>
                <a:latin typeface="Trebuchet MS"/>
              </a:rPr>
              <a:t>dirigent</a:t>
            </a:r>
            <a:r>
              <a:rPr lang="en-US" spc="-1" dirty="0">
                <a:solidFill>
                  <a:srgbClr val="404040"/>
                </a:solidFill>
                <a:latin typeface="Trebuchet MS"/>
              </a:rPr>
              <a:t>)			</a:t>
            </a:r>
            <a:r>
              <a:rPr lang="en-US" sz="1800" b="0" strike="noStrike" spc="-1" dirty="0" err="1">
                <a:solidFill>
                  <a:srgbClr val="404040"/>
                </a:solidFill>
                <a:latin typeface="Trebuchet MS"/>
              </a:rPr>
              <a:t>Underskrift</a:t>
            </a:r>
            <a:r>
              <a:rPr lang="en-US" sz="1800" b="0" strike="noStrike" spc="-1" dirty="0">
                <a:solidFill>
                  <a:srgbClr val="404040"/>
                </a:solidFill>
                <a:latin typeface="Trebuchet MS"/>
              </a:rPr>
              <a:t> (</a:t>
            </a:r>
            <a:r>
              <a:rPr lang="en-US" sz="1800" b="0" strike="noStrike" spc="-1" dirty="0" err="1">
                <a:solidFill>
                  <a:srgbClr val="404040"/>
                </a:solidFill>
                <a:latin typeface="Trebuchet MS"/>
              </a:rPr>
              <a:t>dirigent</a:t>
            </a:r>
            <a:r>
              <a:rPr lang="en-US" sz="1800" b="0" strike="noStrike" spc="-1" dirty="0">
                <a:solidFill>
                  <a:srgbClr val="404040"/>
                </a:solidFill>
                <a:latin typeface="Trebuchet MS"/>
              </a:rPr>
              <a:t>)</a:t>
            </a:r>
          </a:p>
          <a:p>
            <a:endParaRPr lang="en-US" sz="1800" b="0" strike="noStrike" spc="-1" dirty="0">
              <a:solidFill>
                <a:srgbClr val="404040"/>
              </a:solidFill>
              <a:latin typeface="Trebuchet MS"/>
            </a:endParaRPr>
          </a:p>
        </p:txBody>
      </p:sp>
    </p:spTree>
    <p:extLst>
      <p:ext uri="{BB962C8B-B14F-4D97-AF65-F5344CB8AC3E}">
        <p14:creationId xmlns:p14="http://schemas.microsoft.com/office/powerpoint/2010/main" val="70344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30" name="TextShape 2"/>
          <p:cNvSpPr txBox="1"/>
          <p:nvPr/>
        </p:nvSpPr>
        <p:spPr>
          <a:xfrm>
            <a:off x="1044000" y="1179000"/>
            <a:ext cx="3300120" cy="4463640"/>
          </a:xfrm>
          <a:prstGeom prst="rect">
            <a:avLst/>
          </a:prstGeom>
          <a:noFill/>
          <a:ln w="0">
            <a:noFill/>
          </a:ln>
        </p:spPr>
        <p:txBody>
          <a:bodyPr anchor="ctr">
            <a:normAutofit/>
          </a:bodyPr>
          <a:lstStyle/>
          <a:p>
            <a:pPr>
              <a:lnSpc>
                <a:spcPct val="100000"/>
              </a:lnSpc>
            </a:pPr>
            <a:r>
              <a:rPr lang="da-DK" sz="3600" b="0" strike="noStrike" spc="-1">
                <a:solidFill>
                  <a:srgbClr val="90C226"/>
                </a:solidFill>
                <a:latin typeface="Trebuchet MS"/>
              </a:rPr>
              <a:t>Agenda</a:t>
            </a:r>
            <a:endParaRPr lang="en-US" sz="3600" b="0" strike="noStrike" spc="-1">
              <a:solidFill>
                <a:srgbClr val="000000"/>
              </a:solidFill>
              <a:latin typeface="Trebuchet MS"/>
            </a:endParaRPr>
          </a:p>
        </p:txBody>
      </p:sp>
      <p:sp>
        <p:nvSpPr>
          <p:cNvPr id="131" name="CustomShape 3"/>
          <p:cNvSpPr/>
          <p:nvPr/>
        </p:nvSpPr>
        <p:spPr>
          <a:xfrm>
            <a:off x="0" y="4013280"/>
            <a:ext cx="448200" cy="2844360"/>
          </a:xfrm>
          <a:prstGeom prst="triangle">
            <a:avLst>
              <a:gd name="adj" fmla="val 0"/>
            </a:avLst>
          </a:prstGeom>
          <a:solidFill>
            <a:schemeClr val="accent1"/>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2" name="Line 4"/>
          <p:cNvSpPr/>
          <p:nvPr/>
        </p:nvSpPr>
        <p:spPr>
          <a:xfrm>
            <a:off x="4656600" y="1442520"/>
            <a:ext cx="0" cy="3936960"/>
          </a:xfrm>
          <a:prstGeom prst="line">
            <a:avLst/>
          </a:prstGeom>
          <a:ln cap="rnd">
            <a:solidFill>
              <a:srgbClr val="90C226"/>
            </a:solidFill>
            <a:round/>
          </a:ln>
        </p:spPr>
        <p:style>
          <a:lnRef idx="1">
            <a:schemeClr val="accent1"/>
          </a:lnRef>
          <a:fillRef idx="0">
            <a:schemeClr val="accent1"/>
          </a:fillRef>
          <a:effectRef idx="0">
            <a:schemeClr val="accent1"/>
          </a:effectRef>
          <a:fontRef idx="minor"/>
        </p:style>
      </p:sp>
      <p:sp>
        <p:nvSpPr>
          <p:cNvPr id="133" name="TextShape 5"/>
          <p:cNvSpPr txBox="1"/>
          <p:nvPr/>
        </p:nvSpPr>
        <p:spPr>
          <a:xfrm>
            <a:off x="4978800" y="1109160"/>
            <a:ext cx="6340680" cy="4603680"/>
          </a:xfrm>
          <a:prstGeom prst="rect">
            <a:avLst/>
          </a:prstGeom>
          <a:noFill/>
          <a:ln w="0">
            <a:noFill/>
          </a:ln>
        </p:spPr>
        <p:txBody>
          <a:bodyPr anchor="ctr">
            <a:normAutofit fontScale="99000"/>
          </a:bodyPr>
          <a:lstStyle/>
          <a:p>
            <a:pPr marL="343080" indent="-342720">
              <a:lnSpc>
                <a:spcPct val="90000"/>
              </a:lnSpc>
              <a:spcBef>
                <a:spcPts val="1001"/>
              </a:spcBef>
              <a:buClr>
                <a:srgbClr val="90C226"/>
              </a:buClr>
              <a:buSzPct val="80000"/>
              <a:buFont typeface="Wingdings 3" charset="2"/>
              <a:buChar char=""/>
            </a:pPr>
            <a:r>
              <a:rPr lang="da-DK" sz="1800" b="0" strike="noStrike" spc="-1" dirty="0">
                <a:solidFill>
                  <a:srgbClr val="404040"/>
                </a:solidFill>
                <a:latin typeface="Trebuchet MS"/>
              </a:rPr>
              <a:t>Valg af dirigent</a:t>
            </a:r>
            <a:endParaRPr lang="en-US" sz="1800" b="0" strike="noStrike" spc="-1" dirty="0">
              <a:solidFill>
                <a:srgbClr val="404040"/>
              </a:solidFill>
              <a:latin typeface="Trebuchet MS"/>
            </a:endParaRPr>
          </a:p>
          <a:p>
            <a:pPr marL="343080" indent="-342720">
              <a:lnSpc>
                <a:spcPct val="90000"/>
              </a:lnSpc>
              <a:spcBef>
                <a:spcPts val="1001"/>
              </a:spcBef>
              <a:buClr>
                <a:srgbClr val="90C226"/>
              </a:buClr>
              <a:buSzPct val="80000"/>
              <a:buFont typeface="Wingdings 3" charset="2"/>
              <a:buChar char=""/>
            </a:pPr>
            <a:r>
              <a:rPr lang="da-DK" sz="1800" b="0" strike="noStrike" spc="-1" dirty="0">
                <a:solidFill>
                  <a:srgbClr val="404040"/>
                </a:solidFill>
                <a:latin typeface="Trebuchet MS"/>
              </a:rPr>
              <a:t>Bestyrelsens beretning</a:t>
            </a:r>
            <a:endParaRPr lang="en-US" sz="1800" b="0" strike="noStrike" spc="-1" dirty="0">
              <a:solidFill>
                <a:srgbClr val="404040"/>
              </a:solidFill>
              <a:latin typeface="Trebuchet MS"/>
            </a:endParaRPr>
          </a:p>
          <a:p>
            <a:pPr marL="343080" indent="-342720">
              <a:lnSpc>
                <a:spcPct val="90000"/>
              </a:lnSpc>
              <a:spcBef>
                <a:spcPts val="1001"/>
              </a:spcBef>
              <a:buClr>
                <a:srgbClr val="90C226"/>
              </a:buClr>
              <a:buSzPct val="80000"/>
              <a:buFont typeface="Wingdings 3" charset="2"/>
              <a:buChar char=""/>
            </a:pPr>
            <a:r>
              <a:rPr lang="da-DK" sz="1800" b="0" strike="noStrike" spc="-1" dirty="0">
                <a:solidFill>
                  <a:srgbClr val="404040"/>
                </a:solidFill>
                <a:latin typeface="Trebuchet MS"/>
              </a:rPr>
              <a:t>Aflæggelse af regnskab </a:t>
            </a:r>
            <a:endParaRPr lang="en-US" sz="1800" b="0" strike="noStrike" spc="-1" dirty="0">
              <a:solidFill>
                <a:srgbClr val="404040"/>
              </a:solidFill>
              <a:latin typeface="Trebuchet MS"/>
            </a:endParaRPr>
          </a:p>
          <a:p>
            <a:pPr marL="343080" indent="-342720">
              <a:lnSpc>
                <a:spcPct val="90000"/>
              </a:lnSpc>
              <a:spcBef>
                <a:spcPts val="1001"/>
              </a:spcBef>
              <a:buClr>
                <a:srgbClr val="90C226"/>
              </a:buClr>
              <a:buSzPct val="80000"/>
              <a:buFont typeface="Wingdings 3" charset="2"/>
              <a:buChar char=""/>
            </a:pPr>
            <a:r>
              <a:rPr lang="da-DK" sz="1800" b="0" strike="noStrike" spc="-1" dirty="0">
                <a:solidFill>
                  <a:srgbClr val="404040"/>
                </a:solidFill>
                <a:latin typeface="Trebuchet MS"/>
              </a:rPr>
              <a:t>Rettidigt indkomne forslag</a:t>
            </a:r>
            <a:endParaRPr lang="en-US" sz="1800" b="0" strike="noStrike" spc="-1" dirty="0">
              <a:solidFill>
                <a:srgbClr val="404040"/>
              </a:solidFill>
              <a:latin typeface="Trebuchet MS"/>
            </a:endParaRPr>
          </a:p>
          <a:p>
            <a:pPr marL="742950" lvl="1" indent="-285750">
              <a:buFont typeface="Arial" panose="020B0604020202020204" pitchFamily="34" charset="0"/>
              <a:buChar char="•"/>
            </a:pPr>
            <a:r>
              <a:rPr lang="da-DK" b="0" strike="noStrike" spc="-1" dirty="0">
                <a:solidFill>
                  <a:srgbClr val="404040"/>
                </a:solidFill>
                <a:latin typeface="Trebuchet MS"/>
              </a:rPr>
              <a:t>Alternativ til legeplads renovering</a:t>
            </a:r>
            <a:endParaRPr lang="en-US" b="0" strike="noStrike" spc="-1" dirty="0">
              <a:solidFill>
                <a:srgbClr val="404040"/>
              </a:solidFill>
              <a:latin typeface="Trebuchet MS"/>
            </a:endParaRPr>
          </a:p>
          <a:p>
            <a:pPr marL="742950" lvl="1" indent="-285750">
              <a:buFont typeface="Arial" panose="020B0604020202020204" pitchFamily="34" charset="0"/>
              <a:buChar char="•"/>
            </a:pPr>
            <a:r>
              <a:rPr lang="da-DK" b="0" strike="noStrike" spc="-1" dirty="0">
                <a:solidFill>
                  <a:srgbClr val="404040"/>
                </a:solidFill>
                <a:latin typeface="Trebuchet MS"/>
              </a:rPr>
              <a:t>Gartner</a:t>
            </a:r>
            <a:endParaRPr lang="en-US" b="0" strike="noStrike" spc="-1" dirty="0">
              <a:solidFill>
                <a:srgbClr val="404040"/>
              </a:solidFill>
              <a:latin typeface="Trebuchet MS"/>
            </a:endParaRPr>
          </a:p>
          <a:p>
            <a:pPr marL="742950" lvl="1" indent="-285750">
              <a:buFont typeface="Arial" panose="020B0604020202020204" pitchFamily="34" charset="0"/>
              <a:buChar char="•"/>
            </a:pPr>
            <a:r>
              <a:rPr lang="da-DK" b="0" strike="noStrike" spc="-1" dirty="0">
                <a:solidFill>
                  <a:srgbClr val="404040"/>
                </a:solidFill>
                <a:latin typeface="Trebuchet MS"/>
              </a:rPr>
              <a:t>Antenne nettet nedlægges?</a:t>
            </a:r>
          </a:p>
          <a:p>
            <a:pPr marL="742950" lvl="1" indent="-285750">
              <a:buFont typeface="Arial" panose="020B0604020202020204" pitchFamily="34" charset="0"/>
              <a:buChar char="•"/>
            </a:pPr>
            <a:r>
              <a:rPr lang="da-DK" spc="-1" dirty="0">
                <a:solidFill>
                  <a:srgbClr val="404040"/>
                </a:solidFill>
                <a:latin typeface="Trebuchet MS"/>
              </a:rPr>
              <a:t>Fodring af større fugle</a:t>
            </a:r>
            <a:endParaRPr lang="en-US" b="0" strike="noStrike" spc="-1" dirty="0">
              <a:solidFill>
                <a:srgbClr val="404040"/>
              </a:solidFill>
              <a:latin typeface="Trebuchet MS"/>
            </a:endParaRPr>
          </a:p>
          <a:p>
            <a:pPr marL="343080" indent="-342720">
              <a:lnSpc>
                <a:spcPct val="90000"/>
              </a:lnSpc>
              <a:spcBef>
                <a:spcPts val="1001"/>
              </a:spcBef>
              <a:buClr>
                <a:srgbClr val="90C226"/>
              </a:buClr>
              <a:buSzPct val="80000"/>
              <a:buFont typeface="Wingdings 3" charset="2"/>
              <a:buChar char=""/>
            </a:pPr>
            <a:r>
              <a:rPr lang="da-DK" sz="1800" b="0" strike="noStrike" spc="-1" dirty="0">
                <a:solidFill>
                  <a:srgbClr val="404040"/>
                </a:solidFill>
                <a:latin typeface="Trebuchet MS"/>
              </a:rPr>
              <a:t>Fastsættelse af kontingent og fremlæggelse af budget </a:t>
            </a:r>
            <a:endParaRPr lang="en-US" sz="1800" b="0" strike="noStrike" spc="-1" dirty="0">
              <a:solidFill>
                <a:srgbClr val="404040"/>
              </a:solidFill>
              <a:latin typeface="Trebuchet MS"/>
            </a:endParaRPr>
          </a:p>
          <a:p>
            <a:pPr marL="343080" indent="-342720">
              <a:lnSpc>
                <a:spcPct val="90000"/>
              </a:lnSpc>
              <a:spcBef>
                <a:spcPts val="1001"/>
              </a:spcBef>
              <a:buClr>
                <a:srgbClr val="90C226"/>
              </a:buClr>
              <a:buSzPct val="80000"/>
              <a:buFont typeface="Wingdings 3" charset="2"/>
              <a:buChar char=""/>
            </a:pPr>
            <a:r>
              <a:rPr lang="da-DK" sz="1800" b="0" strike="noStrike" spc="-1" dirty="0">
                <a:solidFill>
                  <a:srgbClr val="404040"/>
                </a:solidFill>
                <a:latin typeface="Trebuchet MS"/>
              </a:rPr>
              <a:t>Valg af 2 bestyrelsesmedlemmer samt 1 suppleant</a:t>
            </a:r>
            <a:endParaRPr lang="en-US" sz="1800" b="0" strike="noStrike" spc="-1" dirty="0">
              <a:solidFill>
                <a:srgbClr val="404040"/>
              </a:solidFill>
              <a:latin typeface="Trebuchet MS"/>
            </a:endParaRPr>
          </a:p>
          <a:p>
            <a:pPr marL="343080" indent="-342720">
              <a:lnSpc>
                <a:spcPct val="90000"/>
              </a:lnSpc>
              <a:spcBef>
                <a:spcPts val="1001"/>
              </a:spcBef>
              <a:buClr>
                <a:srgbClr val="90C226"/>
              </a:buClr>
              <a:buSzPct val="80000"/>
              <a:buFont typeface="Wingdings 3" charset="2"/>
              <a:buChar char=""/>
            </a:pPr>
            <a:r>
              <a:rPr lang="da-DK" sz="1800" b="0" strike="noStrike" spc="-1" dirty="0">
                <a:solidFill>
                  <a:srgbClr val="404040"/>
                </a:solidFill>
                <a:latin typeface="Trebuchet MS"/>
              </a:rPr>
              <a:t>Valg af 2 revisorer og 1 suppleant</a:t>
            </a:r>
            <a:endParaRPr lang="en-US" sz="1800" b="0" strike="noStrike" spc="-1" dirty="0">
              <a:solidFill>
                <a:srgbClr val="404040"/>
              </a:solidFill>
              <a:latin typeface="Trebuchet MS"/>
            </a:endParaRPr>
          </a:p>
          <a:p>
            <a:pPr marL="343080" indent="-342720">
              <a:lnSpc>
                <a:spcPct val="90000"/>
              </a:lnSpc>
              <a:spcBef>
                <a:spcPts val="1001"/>
              </a:spcBef>
              <a:buClr>
                <a:srgbClr val="90C226"/>
              </a:buClr>
              <a:buSzPct val="80000"/>
              <a:buFont typeface="Wingdings 3" charset="2"/>
              <a:buChar char=""/>
            </a:pPr>
            <a:r>
              <a:rPr lang="da-DK" sz="1800" b="0" strike="noStrike" spc="-1" dirty="0">
                <a:solidFill>
                  <a:srgbClr val="404040"/>
                </a:solidFill>
                <a:latin typeface="Trebuchet MS"/>
              </a:rPr>
              <a:t>Eventuelt</a:t>
            </a:r>
            <a:endParaRPr lang="en-US" sz="1800" b="0" strike="noStrike" spc="-1" dirty="0">
              <a:solidFill>
                <a:srgbClr val="404040"/>
              </a:solidFill>
              <a:latin typeface="Trebuchet MS"/>
            </a:endParaRPr>
          </a:p>
        </p:txBody>
      </p:sp>
      <p:sp>
        <p:nvSpPr>
          <p:cNvPr id="134" name="CustomShape 6"/>
          <p:cNvSpPr/>
          <p:nvPr/>
        </p:nvSpPr>
        <p:spPr>
          <a:xfrm rot="10800000" flipH="1">
            <a:off x="11364120" y="360"/>
            <a:ext cx="842400" cy="4615920"/>
          </a:xfrm>
          <a:prstGeom prst="triangle">
            <a:avLst>
              <a:gd name="adj" fmla="val 100000"/>
            </a:avLst>
          </a:prstGeom>
          <a:solidFill>
            <a:schemeClr val="accent2"/>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C3C43"/>
        </a:solidFill>
        <a:effectLst/>
      </p:bgPr>
    </p:bg>
    <p:spTree>
      <p:nvGrpSpPr>
        <p:cNvPr id="1" name=""/>
        <p:cNvGrpSpPr/>
        <p:nvPr/>
      </p:nvGrpSpPr>
      <p:grpSpPr>
        <a:xfrm>
          <a:off x="0" y="0"/>
          <a:ext cx="0" cy="0"/>
          <a:chOff x="0" y="0"/>
          <a:chExt cx="0" cy="0"/>
        </a:xfrm>
      </p:grpSpPr>
      <p:grpSp>
        <p:nvGrpSpPr>
          <p:cNvPr id="135" name="Group 1"/>
          <p:cNvGrpSpPr/>
          <p:nvPr/>
        </p:nvGrpSpPr>
        <p:grpSpPr>
          <a:xfrm>
            <a:off x="360" y="-8640"/>
            <a:ext cx="12191400" cy="6866640"/>
            <a:chOff x="360" y="-8640"/>
            <a:chExt cx="12191400" cy="6866640"/>
          </a:xfrm>
        </p:grpSpPr>
        <p:sp>
          <p:nvSpPr>
            <p:cNvPr id="136" name="Line 2"/>
            <p:cNvSpPr/>
            <p:nvPr/>
          </p:nvSpPr>
          <p:spPr>
            <a:xfrm>
              <a:off x="9370800" y="0"/>
              <a:ext cx="1219320" cy="6858000"/>
            </a:xfrm>
            <a:prstGeom prst="line">
              <a:avLst/>
            </a:prstGeom>
            <a:ln w="9525" cap="rnd">
              <a:solidFill>
                <a:schemeClr val="bg1">
                  <a:lumMod val="75000"/>
                </a:schemeClr>
              </a:solidFill>
              <a:round/>
            </a:ln>
          </p:spPr>
          <p:style>
            <a:lnRef idx="2">
              <a:schemeClr val="accent1"/>
            </a:lnRef>
            <a:fillRef idx="0">
              <a:schemeClr val="accent1"/>
            </a:fillRef>
            <a:effectRef idx="1">
              <a:schemeClr val="accent1"/>
            </a:effectRef>
            <a:fontRef idx="minor"/>
          </p:style>
        </p:sp>
        <p:sp>
          <p:nvSpPr>
            <p:cNvPr id="137" name="Line 3"/>
            <p:cNvSpPr/>
            <p:nvPr/>
          </p:nvSpPr>
          <p:spPr>
            <a:xfrm flipH="1">
              <a:off x="7425000" y="3681360"/>
              <a:ext cx="4763520" cy="3176640"/>
            </a:xfrm>
            <a:prstGeom prst="line">
              <a:avLst/>
            </a:prstGeom>
            <a:ln w="9525" cap="rnd">
              <a:solidFill>
                <a:schemeClr val="bg1">
                  <a:lumMod val="85000"/>
                </a:schemeClr>
              </a:solidFill>
              <a:round/>
            </a:ln>
          </p:spPr>
          <p:style>
            <a:lnRef idx="2">
              <a:schemeClr val="accent1"/>
            </a:lnRef>
            <a:fillRef idx="0">
              <a:schemeClr val="accent1"/>
            </a:fillRef>
            <a:effectRef idx="1">
              <a:schemeClr val="accent1"/>
            </a:effectRef>
            <a:fontRef idx="minor"/>
          </p:style>
        </p:sp>
        <p:sp>
          <p:nvSpPr>
            <p:cNvPr id="138" name="CustomShape 4"/>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9" name="CustomShape 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0" name="CustomShape 6"/>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1" name="CustomShape 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2" name="CustomShape 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3" name="CustomShape 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4" name="CustomShape 10"/>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5" name="CustomShape 11"/>
            <p:cNvSpPr/>
            <p:nvPr/>
          </p:nvSpPr>
          <p:spPr>
            <a:xfrm rot="10800000">
              <a:off x="360" y="360"/>
              <a:ext cx="842400" cy="5665680"/>
            </a:xfrm>
            <a:prstGeom prst="triangle">
              <a:avLst>
                <a:gd name="adj" fmla="val 100000"/>
              </a:avLst>
            </a:prstGeom>
            <a:solidFill>
              <a:schemeClr val="accent1">
                <a:alpha val="8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146" name="CustomShape 12"/>
          <p:cNvSpPr/>
          <p:nvPr/>
        </p:nvSpPr>
        <p:spPr>
          <a:xfrm>
            <a:off x="0" y="0"/>
            <a:ext cx="1219176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grpSp>
        <p:nvGrpSpPr>
          <p:cNvPr id="147" name="Group 13"/>
          <p:cNvGrpSpPr/>
          <p:nvPr/>
        </p:nvGrpSpPr>
        <p:grpSpPr>
          <a:xfrm>
            <a:off x="360" y="-8640"/>
            <a:ext cx="12191400" cy="6866640"/>
            <a:chOff x="360" y="-8640"/>
            <a:chExt cx="12191400" cy="6866640"/>
          </a:xfrm>
        </p:grpSpPr>
        <p:sp>
          <p:nvSpPr>
            <p:cNvPr id="148" name="Line 14"/>
            <p:cNvSpPr/>
            <p:nvPr/>
          </p:nvSpPr>
          <p:spPr>
            <a:xfrm>
              <a:off x="9370800" y="0"/>
              <a:ext cx="1219320" cy="6858000"/>
            </a:xfrm>
            <a:prstGeom prst="line">
              <a:avLst/>
            </a:prstGeom>
            <a:ln w="9525" cap="rnd">
              <a:solidFill>
                <a:srgbClr val="FFFFFF"/>
              </a:solidFill>
              <a:round/>
            </a:ln>
          </p:spPr>
          <p:style>
            <a:lnRef idx="2">
              <a:schemeClr val="accent1"/>
            </a:lnRef>
            <a:fillRef idx="0">
              <a:schemeClr val="accent1"/>
            </a:fillRef>
            <a:effectRef idx="1">
              <a:schemeClr val="accent1"/>
            </a:effectRef>
            <a:fontRef idx="minor"/>
          </p:style>
        </p:sp>
        <p:sp>
          <p:nvSpPr>
            <p:cNvPr id="149" name="Line 15"/>
            <p:cNvSpPr/>
            <p:nvPr/>
          </p:nvSpPr>
          <p:spPr>
            <a:xfrm flipH="1">
              <a:off x="7425000" y="3681360"/>
              <a:ext cx="4763520" cy="3176640"/>
            </a:xfrm>
            <a:prstGeom prst="line">
              <a:avLst/>
            </a:prstGeom>
            <a:ln w="9525" cap="rnd">
              <a:solidFill>
                <a:schemeClr val="bg1">
                  <a:alpha val="80000"/>
                </a:schemeClr>
              </a:solidFill>
              <a:round/>
            </a:ln>
          </p:spPr>
          <p:style>
            <a:lnRef idx="2">
              <a:schemeClr val="accent1"/>
            </a:lnRef>
            <a:fillRef idx="0">
              <a:schemeClr val="accent1"/>
            </a:fillRef>
            <a:effectRef idx="1">
              <a:schemeClr val="accent1"/>
            </a:effectRef>
            <a:fontRef idx="minor"/>
          </p:style>
        </p:sp>
        <p:sp>
          <p:nvSpPr>
            <p:cNvPr id="150" name="CustomShape 16"/>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1" name="CustomShape 17"/>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2" name="CustomShape 18"/>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3" name="CustomShape 19"/>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4" name="CustomShape 20"/>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5" name="CustomShape 21"/>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6" name="CustomShape 22"/>
            <p:cNvSpPr/>
            <p:nvPr/>
          </p:nvSpPr>
          <p:spPr>
            <a:xfrm rot="10800000">
              <a:off x="360" y="360"/>
              <a:ext cx="842400" cy="5665680"/>
            </a:xfrm>
            <a:prstGeom prst="triangle">
              <a:avLst>
                <a:gd name="adj" fmla="val 100000"/>
              </a:avLst>
            </a:prstGeom>
            <a:solidFill>
              <a:schemeClr val="accent1">
                <a:alpha val="8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157" name="TextShape 23"/>
          <p:cNvSpPr txBox="1"/>
          <p:nvPr/>
        </p:nvSpPr>
        <p:spPr>
          <a:xfrm>
            <a:off x="1506960" y="2404440"/>
            <a:ext cx="7766640" cy="1645920"/>
          </a:xfrm>
          <a:prstGeom prst="rect">
            <a:avLst/>
          </a:prstGeom>
          <a:noFill/>
          <a:ln w="0">
            <a:noFill/>
          </a:ln>
        </p:spPr>
        <p:txBody>
          <a:bodyPr anchor="b">
            <a:normAutofit/>
          </a:bodyPr>
          <a:lstStyle/>
          <a:p>
            <a:pPr algn="r">
              <a:lnSpc>
                <a:spcPct val="100000"/>
              </a:lnSpc>
            </a:pPr>
            <a:r>
              <a:rPr lang="en-US" sz="5400" b="0" strike="noStrike" spc="-1">
                <a:solidFill>
                  <a:srgbClr val="90C226"/>
                </a:solidFill>
                <a:latin typeface="Trebuchet MS"/>
              </a:rPr>
              <a:t>Valg af dirigent</a:t>
            </a:r>
            <a:endParaRPr lang="en-US" sz="5400" b="0" strike="noStrike" spc="-1">
              <a:solidFill>
                <a:srgbClr val="000000"/>
              </a:solidFill>
              <a:latin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677160" y="609480"/>
            <a:ext cx="8596440" cy="1320480"/>
          </a:xfrm>
          <a:prstGeom prst="rect">
            <a:avLst/>
          </a:prstGeom>
          <a:noFill/>
          <a:ln w="0">
            <a:noFill/>
          </a:ln>
        </p:spPr>
        <p:txBody>
          <a:bodyPr>
            <a:noAutofit/>
          </a:bodyPr>
          <a:lstStyle/>
          <a:p>
            <a:pPr>
              <a:lnSpc>
                <a:spcPct val="100000"/>
              </a:lnSpc>
            </a:pPr>
            <a:r>
              <a:rPr lang="da-DK" sz="3600" b="0" strike="noStrike" spc="-1" dirty="0">
                <a:solidFill>
                  <a:srgbClr val="90C226"/>
                </a:solidFill>
                <a:latin typeface="Trebuchet MS"/>
              </a:rPr>
              <a:t>Bestyrelsens beretning</a:t>
            </a:r>
            <a:endParaRPr lang="en-US" sz="3600" b="0" strike="noStrike" spc="-1" dirty="0">
              <a:solidFill>
                <a:srgbClr val="000000"/>
              </a:solidFill>
              <a:latin typeface="Trebuchet MS"/>
            </a:endParaRPr>
          </a:p>
        </p:txBody>
      </p:sp>
      <p:sp>
        <p:nvSpPr>
          <p:cNvPr id="159" name="TextShape 2"/>
          <p:cNvSpPr txBox="1"/>
          <p:nvPr/>
        </p:nvSpPr>
        <p:spPr>
          <a:xfrm>
            <a:off x="677160" y="2160720"/>
            <a:ext cx="8596440" cy="3880440"/>
          </a:xfrm>
          <a:prstGeom prst="rect">
            <a:avLst/>
          </a:prstGeom>
          <a:noFill/>
          <a:ln w="0">
            <a:noFill/>
          </a:ln>
        </p:spPr>
        <p:txBody>
          <a:bodyPr>
            <a:noAutofit/>
          </a:bodyPr>
          <a:lstStyle/>
          <a:p>
            <a:pPr marL="343080" indent="-342720">
              <a:lnSpc>
                <a:spcPct val="100000"/>
              </a:lnSpc>
              <a:spcBef>
                <a:spcPts val="1001"/>
              </a:spcBef>
              <a:buClr>
                <a:srgbClr val="90C226"/>
              </a:buClr>
              <a:buSzPct val="80000"/>
              <a:buFont typeface="Wingdings 3" charset="2"/>
              <a:buChar char=""/>
            </a:pPr>
            <a:r>
              <a:rPr lang="da-DK" sz="2400" b="0" strike="noStrike" spc="-1" dirty="0">
                <a:solidFill>
                  <a:srgbClr val="404040"/>
                </a:solidFill>
                <a:latin typeface="Trebuchet MS"/>
              </a:rPr>
              <a:t>Forsøgt at søge fonde til at renovere legepladser – ingen succes, mere herom senere.</a:t>
            </a:r>
            <a:r>
              <a:rPr lang="en-US" sz="2400" b="0" strike="noStrike" spc="-1" dirty="0">
                <a:solidFill>
                  <a:srgbClr val="404040"/>
                </a:solidFill>
                <a:latin typeface="Trebuchet MS"/>
              </a:rPr>
              <a:t> </a:t>
            </a:r>
          </a:p>
          <a:p>
            <a:pPr marL="343080" indent="-342720">
              <a:lnSpc>
                <a:spcPct val="100000"/>
              </a:lnSpc>
              <a:spcBef>
                <a:spcPts val="1001"/>
              </a:spcBef>
              <a:buClr>
                <a:srgbClr val="90C226"/>
              </a:buClr>
              <a:buSzPct val="80000"/>
              <a:buFont typeface="Wingdings 3" charset="2"/>
              <a:buChar char=""/>
            </a:pPr>
            <a:r>
              <a:rPr lang="da-DK" sz="2400" spc="-1" dirty="0">
                <a:solidFill>
                  <a:srgbClr val="404040"/>
                </a:solidFill>
                <a:latin typeface="Trebuchet MS"/>
              </a:rPr>
              <a:t>Success med etablering af sti ved Troldebjerget</a:t>
            </a:r>
            <a:r>
              <a:rPr lang="da-DK" sz="2400" b="0" strike="noStrike" spc="-1" dirty="0">
                <a:solidFill>
                  <a:srgbClr val="404040"/>
                </a:solidFill>
                <a:latin typeface="Trebuchet MS"/>
              </a:rPr>
              <a:t>, mere herom senere.</a:t>
            </a:r>
            <a:endParaRPr lang="en-US" sz="2400" spc="-1" dirty="0">
              <a:solidFill>
                <a:srgbClr val="404040"/>
              </a:solidFill>
              <a:latin typeface="Trebuchet MS"/>
            </a:endParaRPr>
          </a:p>
          <a:p>
            <a:pPr marL="343080" indent="-342720">
              <a:spcBef>
                <a:spcPts val="1001"/>
              </a:spcBef>
              <a:buClr>
                <a:srgbClr val="90C226"/>
              </a:buClr>
              <a:buSzPct val="80000"/>
              <a:buFont typeface="Wingdings 3" charset="2"/>
              <a:buChar char=""/>
            </a:pPr>
            <a:r>
              <a:rPr lang="da-DK" sz="2400" b="0" strike="noStrike" spc="-1" dirty="0">
                <a:solidFill>
                  <a:srgbClr val="404040"/>
                </a:solidFill>
                <a:latin typeface="Trebuchet MS"/>
              </a:rPr>
              <a:t>Bøvl med banken + MasterCard.</a:t>
            </a:r>
          </a:p>
          <a:p>
            <a:pPr marL="343080" indent="-342720">
              <a:lnSpc>
                <a:spcPct val="100000"/>
              </a:lnSpc>
              <a:spcBef>
                <a:spcPts val="1001"/>
              </a:spcBef>
              <a:buClr>
                <a:srgbClr val="90C226"/>
              </a:buClr>
              <a:buSzPct val="80000"/>
              <a:buFont typeface="Wingdings 3" charset="2"/>
              <a:buChar char=""/>
            </a:pPr>
            <a:endParaRPr lang="en-US" sz="2400" b="0" strike="noStrike" spc="-1" dirty="0">
              <a:solidFill>
                <a:srgbClr val="404040"/>
              </a:solidFill>
              <a:latin typeface="Trebuchet MS"/>
            </a:endParaRPr>
          </a:p>
          <a:p>
            <a:pPr>
              <a:lnSpc>
                <a:spcPct val="100000"/>
              </a:lnSpc>
              <a:spcBef>
                <a:spcPts val="1001"/>
              </a:spcBef>
            </a:pPr>
            <a:endParaRPr lang="en-US" sz="2400" b="0" strike="noStrike" spc="-1" dirty="0">
              <a:solidFill>
                <a:srgbClr val="404040"/>
              </a:solidFill>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677160" y="609480"/>
            <a:ext cx="8596440" cy="1320480"/>
          </a:xfrm>
          <a:prstGeom prst="rect">
            <a:avLst/>
          </a:prstGeom>
          <a:noFill/>
          <a:ln w="0">
            <a:noFill/>
          </a:ln>
        </p:spPr>
        <p:txBody>
          <a:bodyPr>
            <a:noAutofit/>
          </a:bodyPr>
          <a:lstStyle/>
          <a:p>
            <a:pPr>
              <a:lnSpc>
                <a:spcPct val="100000"/>
              </a:lnSpc>
            </a:pPr>
            <a:r>
              <a:rPr lang="da-DK" sz="3600" b="0" strike="noStrike" spc="-1" dirty="0">
                <a:solidFill>
                  <a:srgbClr val="90C226"/>
                </a:solidFill>
                <a:latin typeface="Trebuchet MS"/>
              </a:rPr>
              <a:t>Bestyrelsens beretning</a:t>
            </a:r>
            <a:endParaRPr lang="en-US" sz="3600" b="0" strike="noStrike" spc="-1" dirty="0">
              <a:solidFill>
                <a:srgbClr val="000000"/>
              </a:solidFill>
              <a:latin typeface="Trebuchet MS"/>
            </a:endParaRPr>
          </a:p>
          <a:p>
            <a:r>
              <a:rPr lang="da-DK" sz="3600" b="0" strike="noStrike" spc="-1" dirty="0">
                <a:solidFill>
                  <a:srgbClr val="404040"/>
                </a:solidFill>
                <a:latin typeface="Trebuchet MS"/>
              </a:rPr>
              <a:t>Succesfuld sti ved Troldebjerget</a:t>
            </a:r>
            <a:endParaRPr lang="en-US" sz="3600" b="0" strike="noStrike" spc="-1" dirty="0">
              <a:solidFill>
                <a:srgbClr val="404040"/>
              </a:solidFill>
              <a:latin typeface="Trebuchet MS"/>
            </a:endParaRPr>
          </a:p>
          <a:p>
            <a:pPr>
              <a:lnSpc>
                <a:spcPct val="100000"/>
              </a:lnSpc>
            </a:pPr>
            <a:endParaRPr lang="en-US" sz="3600" b="0" strike="noStrike" spc="-1" dirty="0">
              <a:solidFill>
                <a:srgbClr val="000000"/>
              </a:solidFill>
              <a:latin typeface="Trebuchet MS"/>
            </a:endParaRPr>
          </a:p>
        </p:txBody>
      </p:sp>
      <p:sp>
        <p:nvSpPr>
          <p:cNvPr id="163" name="TextShape 2"/>
          <p:cNvSpPr txBox="1"/>
          <p:nvPr/>
        </p:nvSpPr>
        <p:spPr>
          <a:xfrm>
            <a:off x="4241438" y="2160720"/>
            <a:ext cx="5032161" cy="3880440"/>
          </a:xfrm>
          <a:prstGeom prst="rect">
            <a:avLst/>
          </a:prstGeom>
          <a:noFill/>
          <a:ln w="0">
            <a:noFill/>
          </a:ln>
        </p:spPr>
        <p:txBody>
          <a:bodyPr anchor="ctr">
            <a:noAutofit/>
          </a:bodyPr>
          <a:lstStyle/>
          <a:p>
            <a:pPr marL="285750" indent="-285750">
              <a:buFontTx/>
              <a:buChar char="-"/>
            </a:pPr>
            <a:r>
              <a:rPr lang="en-US" sz="2400" spc="-1" dirty="0" err="1">
                <a:solidFill>
                  <a:srgbClr val="404040"/>
                </a:solidFill>
                <a:latin typeface="Trebuchet MS"/>
              </a:rPr>
              <a:t>Lidt</a:t>
            </a:r>
            <a:r>
              <a:rPr lang="en-US" sz="2400" spc="-1" dirty="0">
                <a:solidFill>
                  <a:srgbClr val="404040"/>
                </a:solidFill>
                <a:latin typeface="Trebuchet MS"/>
              </a:rPr>
              <a:t> </a:t>
            </a:r>
            <a:r>
              <a:rPr lang="en-US" sz="2400" spc="-1" dirty="0" err="1">
                <a:solidFill>
                  <a:srgbClr val="404040"/>
                </a:solidFill>
                <a:latin typeface="Trebuchet MS"/>
              </a:rPr>
              <a:t>forsinket</a:t>
            </a:r>
            <a:r>
              <a:rPr lang="en-US" sz="2400" spc="-1" dirty="0">
                <a:solidFill>
                  <a:srgbClr val="404040"/>
                </a:solidFill>
                <a:latin typeface="Trebuchet MS"/>
              </a:rPr>
              <a:t> start</a:t>
            </a:r>
          </a:p>
          <a:p>
            <a:pPr marL="285750" indent="-285750">
              <a:buFontTx/>
              <a:buChar char="-"/>
            </a:pPr>
            <a:r>
              <a:rPr lang="en-US" sz="2400" b="0" strike="noStrike" spc="-1" dirty="0" err="1">
                <a:solidFill>
                  <a:srgbClr val="404040"/>
                </a:solidFill>
                <a:latin typeface="Trebuchet MS"/>
              </a:rPr>
              <a:t>Stod</a:t>
            </a:r>
            <a:r>
              <a:rPr lang="en-US" sz="2400" b="0" strike="noStrike" spc="-1" dirty="0">
                <a:solidFill>
                  <a:srgbClr val="404040"/>
                </a:solidFill>
                <a:latin typeface="Trebuchet MS"/>
              </a:rPr>
              <a:t> </a:t>
            </a:r>
            <a:r>
              <a:rPr lang="en-US" sz="2400" b="0" strike="noStrike" spc="-1" dirty="0" err="1">
                <a:solidFill>
                  <a:srgbClr val="404040"/>
                </a:solidFill>
                <a:latin typeface="Trebuchet MS"/>
              </a:rPr>
              <a:t>færdig</a:t>
            </a:r>
            <a:r>
              <a:rPr lang="en-US" sz="2400" b="0" strike="noStrike" spc="-1" dirty="0">
                <a:solidFill>
                  <a:srgbClr val="404040"/>
                </a:solidFill>
                <a:latin typeface="Trebuchet MS"/>
              </a:rPr>
              <a:t> </a:t>
            </a:r>
            <a:r>
              <a:rPr lang="en-US" sz="2400" b="0" strike="noStrike" spc="-1" dirty="0" err="1">
                <a:solidFill>
                  <a:srgbClr val="404040"/>
                </a:solidFill>
                <a:latin typeface="Trebuchet MS"/>
              </a:rPr>
              <a:t>midt</a:t>
            </a:r>
            <a:r>
              <a:rPr lang="en-US" sz="2400" b="0" strike="noStrike" spc="-1" dirty="0">
                <a:solidFill>
                  <a:srgbClr val="404040"/>
                </a:solidFill>
                <a:latin typeface="Trebuchet MS"/>
              </a:rPr>
              <a:t> </a:t>
            </a:r>
            <a:r>
              <a:rPr lang="en-US" sz="2400" b="0" strike="noStrike" spc="-1" dirty="0" err="1">
                <a:solidFill>
                  <a:srgbClr val="404040"/>
                </a:solidFill>
                <a:latin typeface="Trebuchet MS"/>
              </a:rPr>
              <a:t>juni</a:t>
            </a:r>
            <a:r>
              <a:rPr lang="en-US" sz="2400" b="0" strike="noStrike" spc="-1" dirty="0">
                <a:solidFill>
                  <a:srgbClr val="404040"/>
                </a:solidFill>
                <a:latin typeface="Trebuchet MS"/>
              </a:rPr>
              <a:t> 2022</a:t>
            </a:r>
          </a:p>
        </p:txBody>
      </p:sp>
      <p:pic>
        <p:nvPicPr>
          <p:cNvPr id="1028" name="Picture 4" descr="Ingen tilgængelig billedbeskrivelse.">
            <a:extLst>
              <a:ext uri="{FF2B5EF4-FFF2-40B4-BE49-F238E27FC236}">
                <a16:creationId xmlns:a16="http://schemas.microsoft.com/office/drawing/2014/main" id="{C1B46506-CA0E-AAA0-A058-68CA8BBBA8B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7160" y="1929960"/>
            <a:ext cx="3564279" cy="4697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677160" y="609480"/>
            <a:ext cx="8596440" cy="1320480"/>
          </a:xfrm>
          <a:prstGeom prst="rect">
            <a:avLst/>
          </a:prstGeom>
          <a:noFill/>
          <a:ln w="0">
            <a:noFill/>
          </a:ln>
        </p:spPr>
        <p:txBody>
          <a:bodyPr>
            <a:noAutofit/>
          </a:bodyPr>
          <a:lstStyle/>
          <a:p>
            <a:r>
              <a:rPr lang="da-DK" sz="3600" b="0" strike="noStrike" spc="-1" dirty="0">
                <a:solidFill>
                  <a:srgbClr val="90C226"/>
                </a:solidFill>
                <a:latin typeface="Trebuchet MS"/>
              </a:rPr>
              <a:t>Bestyrelsens beretning</a:t>
            </a:r>
            <a:endParaRPr lang="en-US" sz="3600" b="0" strike="noStrike" spc="-1" dirty="0">
              <a:solidFill>
                <a:srgbClr val="000000"/>
              </a:solidFill>
              <a:latin typeface="Trebuchet MS"/>
            </a:endParaRPr>
          </a:p>
          <a:p>
            <a:pPr>
              <a:lnSpc>
                <a:spcPct val="100000"/>
              </a:lnSpc>
            </a:pPr>
            <a:r>
              <a:rPr lang="da-DK" sz="3600" b="0" strike="noStrike" spc="-1" dirty="0">
                <a:solidFill>
                  <a:srgbClr val="404040"/>
                </a:solidFill>
                <a:latin typeface="Trebuchet MS"/>
              </a:rPr>
              <a:t>Gennemgang af fond søgning</a:t>
            </a:r>
            <a:endParaRPr lang="en-US" sz="3600" b="0" strike="noStrike" spc="-1" dirty="0">
              <a:solidFill>
                <a:srgbClr val="404040"/>
              </a:solidFill>
              <a:latin typeface="Trebuchet MS"/>
            </a:endParaRPr>
          </a:p>
        </p:txBody>
      </p:sp>
      <p:sp>
        <p:nvSpPr>
          <p:cNvPr id="163" name="TextShape 2"/>
          <p:cNvSpPr txBox="1"/>
          <p:nvPr/>
        </p:nvSpPr>
        <p:spPr>
          <a:xfrm>
            <a:off x="677160" y="2160720"/>
            <a:ext cx="8596440" cy="3880440"/>
          </a:xfrm>
          <a:prstGeom prst="rect">
            <a:avLst/>
          </a:prstGeom>
          <a:noFill/>
          <a:ln w="0">
            <a:noFill/>
          </a:ln>
        </p:spPr>
        <p:txBody>
          <a:bodyPr>
            <a:noAutofit/>
          </a:bodyPr>
          <a:lstStyle/>
          <a:p>
            <a:pPr algn="l" rtl="0" fontAlgn="base">
              <a:buFont typeface="Arial" panose="020B0604020202020204" pitchFamily="34" charset="0"/>
              <a:buChar char="•"/>
            </a:pPr>
            <a:r>
              <a:rPr lang="da-DK" sz="2400" spc="-1" dirty="0">
                <a:solidFill>
                  <a:srgbClr val="404040"/>
                </a:solidFill>
                <a:latin typeface="Trebuchet MS"/>
              </a:rPr>
              <a:t> Nordea #1 (afslag pga mængden der søgte) </a:t>
            </a:r>
          </a:p>
          <a:p>
            <a:pPr algn="l" rtl="0" fontAlgn="base">
              <a:buFont typeface="Arial" panose="020B0604020202020204" pitchFamily="34" charset="0"/>
              <a:buChar char="•"/>
            </a:pPr>
            <a:r>
              <a:rPr lang="da-DK" sz="2400" spc="-1" dirty="0">
                <a:solidFill>
                  <a:srgbClr val="404040"/>
                </a:solidFill>
                <a:latin typeface="Trebuchet MS"/>
              </a:rPr>
              <a:t> Nordea #2 (vedtægter opfyldte ikke deres krav) </a:t>
            </a:r>
          </a:p>
          <a:p>
            <a:pPr algn="l" rtl="0" fontAlgn="base">
              <a:buFont typeface="Arial" panose="020B0604020202020204" pitchFamily="34" charset="0"/>
              <a:buChar char="•"/>
            </a:pPr>
            <a:r>
              <a:rPr lang="da-DK" sz="2400" spc="-1" dirty="0">
                <a:solidFill>
                  <a:srgbClr val="404040"/>
                </a:solidFill>
                <a:latin typeface="Trebuchet MS"/>
              </a:rPr>
              <a:t> BHJ #1 (afslag) </a:t>
            </a:r>
          </a:p>
          <a:p>
            <a:pPr algn="l" rtl="0" fontAlgn="base">
              <a:buFont typeface="Arial" panose="020B0604020202020204" pitchFamily="34" charset="0"/>
              <a:buChar char="•"/>
            </a:pPr>
            <a:r>
              <a:rPr lang="da-DK" sz="2400" spc="-1" dirty="0">
                <a:solidFill>
                  <a:srgbClr val="404040"/>
                </a:solidFill>
                <a:latin typeface="Trebuchet MS"/>
              </a:rPr>
              <a:t> BHJ #2 (afslag) </a:t>
            </a:r>
          </a:p>
          <a:p>
            <a:pPr algn="l" rtl="0" fontAlgn="base">
              <a:buFont typeface="Arial" panose="020B0604020202020204" pitchFamily="34" charset="0"/>
              <a:buChar char="•"/>
            </a:pPr>
            <a:r>
              <a:rPr lang="da-DK" sz="2400" spc="-1" dirty="0">
                <a:solidFill>
                  <a:srgbClr val="404040"/>
                </a:solidFill>
                <a:latin typeface="Trebuchet MS"/>
              </a:rPr>
              <a:t> Clausen fonden (afslag) </a:t>
            </a:r>
          </a:p>
          <a:p>
            <a:pPr algn="l" rtl="0" fontAlgn="base">
              <a:buFont typeface="Arial" panose="020B0604020202020204" pitchFamily="34" charset="0"/>
              <a:buChar char="•"/>
            </a:pPr>
            <a:r>
              <a:rPr lang="da-DK" sz="2400" spc="-1" dirty="0">
                <a:solidFill>
                  <a:srgbClr val="404040"/>
                </a:solidFill>
                <a:latin typeface="Trebuchet MS"/>
              </a:rPr>
              <a:t> Kongehuset (afslag) </a:t>
            </a:r>
          </a:p>
          <a:p>
            <a:pPr algn="l" rtl="0" fontAlgn="base">
              <a:buFont typeface="Arial" panose="020B0604020202020204" pitchFamily="34" charset="0"/>
              <a:buChar char="•"/>
            </a:pPr>
            <a:r>
              <a:rPr lang="da-DK" sz="2400" spc="-1" dirty="0">
                <a:solidFill>
                  <a:srgbClr val="404040"/>
                </a:solidFill>
                <a:latin typeface="Trebuchet MS"/>
              </a:rPr>
              <a:t> Norlys vækstfonden (afslag) </a:t>
            </a:r>
          </a:p>
          <a:p>
            <a:pPr algn="l" rtl="0" fontAlgn="base">
              <a:buFont typeface="Arial" panose="020B0604020202020204" pitchFamily="34" charset="0"/>
              <a:buChar char="•"/>
            </a:pPr>
            <a:r>
              <a:rPr lang="da-DK" sz="2400" spc="-1" dirty="0">
                <a:solidFill>
                  <a:srgbClr val="404040"/>
                </a:solidFill>
                <a:latin typeface="Trebuchet MS"/>
              </a:rPr>
              <a:t> I.P. Nielsen Fonden (afslag) </a:t>
            </a:r>
          </a:p>
          <a:p>
            <a:pPr algn="l" rtl="0" fontAlgn="base">
              <a:buFont typeface="Arial" panose="020B0604020202020204" pitchFamily="34" charset="0"/>
              <a:buChar char="•"/>
            </a:pPr>
            <a:r>
              <a:rPr lang="da-DK" sz="2400" spc="-1" dirty="0">
                <a:solidFill>
                  <a:srgbClr val="404040"/>
                </a:solidFill>
                <a:latin typeface="Trebuchet MS"/>
              </a:rPr>
              <a:t> Nykredit fonden (ikke muligt) </a:t>
            </a:r>
          </a:p>
          <a:p>
            <a:pPr algn="l" rtl="0" fontAlgn="base">
              <a:buFont typeface="Arial" panose="020B0604020202020204" pitchFamily="34" charset="0"/>
              <a:buChar char="•"/>
            </a:pPr>
            <a:r>
              <a:rPr lang="da-DK" sz="2400" spc="-1" dirty="0">
                <a:solidFill>
                  <a:srgbClr val="404040"/>
                </a:solidFill>
                <a:latin typeface="Trebuchet MS"/>
              </a:rPr>
              <a:t> LAG (ikke muligt) </a:t>
            </a:r>
          </a:p>
          <a:p>
            <a:pPr algn="l" rtl="0" fontAlgn="base">
              <a:buFont typeface="Arial" panose="020B0604020202020204" pitchFamily="34" charset="0"/>
              <a:buChar char="•"/>
            </a:pPr>
            <a:endParaRPr lang="da-DK" sz="2400" spc="-1" dirty="0">
              <a:solidFill>
                <a:srgbClr val="404040"/>
              </a:solidFill>
              <a:latin typeface="Trebuchet MS"/>
            </a:endParaRPr>
          </a:p>
          <a:p>
            <a:pPr algn="l" rtl="0" fontAlgn="base">
              <a:buFont typeface="Arial" panose="020B0604020202020204" pitchFamily="34" charset="0"/>
              <a:buChar char="•"/>
            </a:pPr>
            <a:r>
              <a:rPr lang="da-DK" sz="2400" spc="-1" dirty="0">
                <a:solidFill>
                  <a:srgbClr val="404040"/>
                </a:solidFill>
                <a:latin typeface="Trebuchet MS"/>
                <a:hlinkClick r:id="rId3"/>
              </a:rPr>
              <a:t>https://woodsculpture.dk/</a:t>
            </a:r>
            <a:r>
              <a:rPr lang="da-DK" sz="2400" spc="-1" dirty="0">
                <a:solidFill>
                  <a:srgbClr val="404040"/>
                </a:solidFill>
                <a:latin typeface="Trebuchet MS"/>
              </a:rPr>
              <a:t> (svar 11. april)</a:t>
            </a:r>
          </a:p>
        </p:txBody>
      </p:sp>
    </p:spTree>
    <p:extLst>
      <p:ext uri="{BB962C8B-B14F-4D97-AF65-F5344CB8AC3E}">
        <p14:creationId xmlns:p14="http://schemas.microsoft.com/office/powerpoint/2010/main" val="161063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677160" y="609480"/>
            <a:ext cx="8596440" cy="1320480"/>
          </a:xfrm>
          <a:prstGeom prst="rect">
            <a:avLst/>
          </a:prstGeom>
          <a:noFill/>
          <a:ln w="0">
            <a:noFill/>
          </a:ln>
        </p:spPr>
        <p:txBody>
          <a:bodyPr>
            <a:noAutofit/>
          </a:bodyPr>
          <a:lstStyle/>
          <a:p>
            <a:pPr>
              <a:lnSpc>
                <a:spcPct val="100000"/>
              </a:lnSpc>
            </a:pPr>
            <a:r>
              <a:rPr lang="da-DK" sz="3600" b="0" strike="noStrike" spc="-1">
                <a:solidFill>
                  <a:srgbClr val="90C226"/>
                </a:solidFill>
                <a:latin typeface="Trebuchet MS"/>
              </a:rPr>
              <a:t>Aflæggelse af regnskab</a:t>
            </a:r>
            <a:endParaRPr lang="en-US" sz="3600" b="0" strike="noStrike" spc="-1">
              <a:solidFill>
                <a:srgbClr val="000000"/>
              </a:solidFill>
              <a:latin typeface="Trebuchet MS"/>
            </a:endParaRPr>
          </a:p>
        </p:txBody>
      </p:sp>
      <p:sp>
        <p:nvSpPr>
          <p:cNvPr id="161" name="TextShape 2"/>
          <p:cNvSpPr txBox="1"/>
          <p:nvPr/>
        </p:nvSpPr>
        <p:spPr>
          <a:xfrm>
            <a:off x="677160" y="2160720"/>
            <a:ext cx="8596440" cy="3880440"/>
          </a:xfrm>
          <a:prstGeom prst="rect">
            <a:avLst/>
          </a:prstGeom>
          <a:noFill/>
          <a:ln w="0">
            <a:noFill/>
          </a:ln>
        </p:spPr>
        <p:txBody>
          <a:bodyPr>
            <a:noAutofit/>
          </a:bodyPr>
          <a:lstStyle/>
          <a:p>
            <a:endParaRPr lang="en-US" sz="1800" b="0" strike="noStrike" spc="-1">
              <a:solidFill>
                <a:srgbClr val="404040"/>
              </a:solidFill>
              <a:latin typeface="Trebuchet MS"/>
            </a:endParaRPr>
          </a:p>
        </p:txBody>
      </p:sp>
      <p:pic>
        <p:nvPicPr>
          <p:cNvPr id="4" name="Picture 3">
            <a:extLst>
              <a:ext uri="{FF2B5EF4-FFF2-40B4-BE49-F238E27FC236}">
                <a16:creationId xmlns:a16="http://schemas.microsoft.com/office/drawing/2014/main" id="{C6614C6D-088B-BAA7-6286-1ECF87FC978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77160" y="1269720"/>
            <a:ext cx="7976169" cy="55048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677160" y="609480"/>
            <a:ext cx="8596440" cy="1320480"/>
          </a:xfrm>
          <a:prstGeom prst="rect">
            <a:avLst/>
          </a:prstGeom>
          <a:noFill/>
          <a:ln w="0">
            <a:noFill/>
          </a:ln>
        </p:spPr>
        <p:txBody>
          <a:bodyPr>
            <a:noAutofit/>
          </a:bodyPr>
          <a:lstStyle/>
          <a:p>
            <a:pPr>
              <a:lnSpc>
                <a:spcPct val="100000"/>
              </a:lnSpc>
            </a:pPr>
            <a:r>
              <a:rPr lang="da-DK" sz="3600" b="0" strike="noStrike" spc="-1" dirty="0">
                <a:solidFill>
                  <a:srgbClr val="90C226"/>
                </a:solidFill>
                <a:latin typeface="Trebuchet MS"/>
              </a:rPr>
              <a:t>Rettidigt indkomne forslag  </a:t>
            </a:r>
          </a:p>
          <a:p>
            <a:pPr>
              <a:lnSpc>
                <a:spcPct val="100000"/>
              </a:lnSpc>
            </a:pPr>
            <a:r>
              <a:rPr lang="da-DK" sz="3600" b="0" strike="noStrike" spc="-1" dirty="0">
                <a:solidFill>
                  <a:srgbClr val="404040"/>
                </a:solidFill>
                <a:latin typeface="Trebuchet MS"/>
              </a:rPr>
              <a:t>Alternativ til legeplads renovering</a:t>
            </a:r>
            <a:endParaRPr lang="en-US" sz="3600" b="0" strike="noStrike" spc="-1" dirty="0">
              <a:solidFill>
                <a:srgbClr val="404040"/>
              </a:solidFill>
              <a:latin typeface="Trebuchet MS"/>
            </a:endParaRPr>
          </a:p>
        </p:txBody>
      </p:sp>
      <p:sp>
        <p:nvSpPr>
          <p:cNvPr id="163" name="TextShape 2"/>
          <p:cNvSpPr txBox="1"/>
          <p:nvPr/>
        </p:nvSpPr>
        <p:spPr>
          <a:xfrm>
            <a:off x="677160" y="2160720"/>
            <a:ext cx="8596440" cy="3880440"/>
          </a:xfrm>
          <a:prstGeom prst="rect">
            <a:avLst/>
          </a:prstGeom>
          <a:noFill/>
          <a:ln w="0">
            <a:noFill/>
          </a:ln>
        </p:spPr>
        <p:txBody>
          <a:bodyPr>
            <a:noAutofit/>
          </a:bodyPr>
          <a:lstStyle/>
          <a:p>
            <a:pPr marL="285750" indent="-285750">
              <a:buFont typeface="Arial" panose="020B0604020202020204" pitchFamily="34" charset="0"/>
              <a:buChar char="•"/>
            </a:pPr>
            <a:r>
              <a:rPr lang="da-DK" sz="2400" spc="-1" dirty="0">
                <a:solidFill>
                  <a:srgbClr val="404040"/>
                </a:solidFill>
                <a:latin typeface="Trebuchet MS"/>
              </a:rPr>
              <a:t>Opgraderig som vi selv står for, som ikke er på samme niveau som det der blev foreslået før.</a:t>
            </a:r>
          </a:p>
          <a:p>
            <a:pPr marL="285750" indent="-285750">
              <a:buFont typeface="Arial" panose="020B0604020202020204" pitchFamily="34" charset="0"/>
              <a:buChar char="•"/>
            </a:pPr>
            <a:r>
              <a:rPr lang="da-DK" sz="2400" b="0" strike="noStrike" spc="-1" dirty="0">
                <a:solidFill>
                  <a:srgbClr val="404040"/>
                </a:solidFill>
                <a:latin typeface="Trebuchet MS"/>
              </a:rPr>
              <a:t>Starter med Troldebjerget da denne legeplads trænger mest.</a:t>
            </a:r>
          </a:p>
          <a:p>
            <a:pPr marL="285750" indent="-285750">
              <a:buFont typeface="Arial" panose="020B0604020202020204" pitchFamily="34" charset="0"/>
              <a:buChar char="•"/>
            </a:pPr>
            <a:r>
              <a:rPr lang="da-DK" sz="2400" spc="-1" dirty="0">
                <a:solidFill>
                  <a:srgbClr val="404040"/>
                </a:solidFill>
                <a:latin typeface="Trebuchet MS"/>
              </a:rPr>
              <a:t>Næste år kan Kongepladsen få en ”lignende tur”</a:t>
            </a:r>
            <a:endParaRPr lang="da-DK" sz="1600" b="0" strike="noStrike" spc="-1" dirty="0">
              <a:solidFill>
                <a:srgbClr val="404040"/>
              </a:solidFill>
              <a:latin typeface="Trebuchet MS"/>
            </a:endParaRPr>
          </a:p>
        </p:txBody>
      </p:sp>
    </p:spTree>
    <p:extLst>
      <p:ext uri="{BB962C8B-B14F-4D97-AF65-F5344CB8AC3E}">
        <p14:creationId xmlns:p14="http://schemas.microsoft.com/office/powerpoint/2010/main" val="2591099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E6FC5C75-835B-7DDD-A538-B8F0C99D4DE3}"/>
              </a:ext>
            </a:extLst>
          </p:cNvPr>
          <p:cNvPicPr>
            <a:picLocks noChangeAspect="1"/>
          </p:cNvPicPr>
          <p:nvPr/>
        </p:nvPicPr>
        <p:blipFill rotWithShape="1">
          <a:blip r:embed="rId3">
            <a:extLst>
              <a:ext uri="{28A0092B-C50C-407E-A947-70E740481C1C}">
                <a14:useLocalDpi xmlns:a14="http://schemas.microsoft.com/office/drawing/2010/main" val="0"/>
              </a:ext>
            </a:extLst>
          </a:blip>
          <a:srcRect l="-75"/>
          <a:stretch/>
        </p:blipFill>
        <p:spPr bwMode="auto">
          <a:xfrm>
            <a:off x="8487342" y="5544205"/>
            <a:ext cx="2652593" cy="1152947"/>
          </a:xfrm>
          <a:prstGeom prst="rect">
            <a:avLst/>
          </a:prstGeom>
          <a:ln>
            <a:noFill/>
          </a:ln>
          <a:extLst>
            <a:ext uri="{53640926-AAD7-44D8-BBD7-CCE9431645EC}">
              <a14:shadowObscured xmlns:a14="http://schemas.microsoft.com/office/drawing/2010/main"/>
            </a:ext>
          </a:extLst>
        </p:spPr>
      </p:pic>
      <p:pic>
        <p:nvPicPr>
          <p:cNvPr id="7" name="Picture 6" descr="A picture containing screenshot&#10;&#10;Description automatically generated">
            <a:extLst>
              <a:ext uri="{FF2B5EF4-FFF2-40B4-BE49-F238E27FC236}">
                <a16:creationId xmlns:a16="http://schemas.microsoft.com/office/drawing/2014/main" id="{0D554933-745C-06D4-C69A-9A862F02849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576407" y="160848"/>
            <a:ext cx="2453135" cy="1833301"/>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66262560-E48B-32AD-B04F-DAE4E5E3038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887486" y="5370930"/>
            <a:ext cx="1116585" cy="1177003"/>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49E8F88F-D634-8D69-F182-5735E904054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785241" y="5349300"/>
            <a:ext cx="1023433" cy="1282040"/>
          </a:xfrm>
          <a:prstGeom prst="rect">
            <a:avLst/>
          </a:prstGeom>
        </p:spPr>
      </p:pic>
      <p:pic>
        <p:nvPicPr>
          <p:cNvPr id="10" name="Picture 9" descr="A picture containing oven, stove, cooking&#10;&#10;Description automatically generated">
            <a:extLst>
              <a:ext uri="{FF2B5EF4-FFF2-40B4-BE49-F238E27FC236}">
                <a16:creationId xmlns:a16="http://schemas.microsoft.com/office/drawing/2014/main" id="{E32DF9EF-82CA-6A56-2FB5-43E859813E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6113" y="1994149"/>
            <a:ext cx="2161540" cy="1925320"/>
          </a:xfrm>
          <a:prstGeom prst="rect">
            <a:avLst/>
          </a:prstGeom>
        </p:spPr>
      </p:pic>
      <p:pic>
        <p:nvPicPr>
          <p:cNvPr id="11" name="Picture 10" descr="A picture containing grass, tree, outdoor&#10;&#10;Description automatically generated">
            <a:extLst>
              <a:ext uri="{FF2B5EF4-FFF2-40B4-BE49-F238E27FC236}">
                <a16:creationId xmlns:a16="http://schemas.microsoft.com/office/drawing/2014/main" id="{309A1998-4C87-2B81-51B2-3BBA4532B5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362" y="3919469"/>
            <a:ext cx="2595245" cy="1657350"/>
          </a:xfrm>
          <a:prstGeom prst="rect">
            <a:avLst/>
          </a:prstGeom>
        </p:spPr>
      </p:pic>
      <p:pic>
        <p:nvPicPr>
          <p:cNvPr id="3" name="Picture 2">
            <a:extLst>
              <a:ext uri="{FF2B5EF4-FFF2-40B4-BE49-F238E27FC236}">
                <a16:creationId xmlns:a16="http://schemas.microsoft.com/office/drawing/2014/main" id="{32DDB254-C14D-EA1F-91C4-41DB3C463A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80705" y="588547"/>
            <a:ext cx="5368665" cy="4823460"/>
          </a:xfrm>
          <a:prstGeom prst="rect">
            <a:avLst/>
          </a:prstGeom>
        </p:spPr>
      </p:pic>
      <p:pic>
        <p:nvPicPr>
          <p:cNvPr id="13" name="Picture 12" descr="A picture containing grass, outdoor, tree, chair&#10;&#10;Description automatically generated">
            <a:extLst>
              <a:ext uri="{FF2B5EF4-FFF2-40B4-BE49-F238E27FC236}">
                <a16:creationId xmlns:a16="http://schemas.microsoft.com/office/drawing/2014/main" id="{8229542F-6B00-1EF7-50A6-25E61E05721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86795" y="1367028"/>
            <a:ext cx="2487168" cy="1865376"/>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D15032-7192-8F64-380E-AD8B080CF4AF}"/>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8533831" y="3863339"/>
            <a:ext cx="2606104" cy="1691641"/>
          </a:xfrm>
          <a:prstGeom prst="rect">
            <a:avLst/>
          </a:prstGeom>
        </p:spPr>
      </p:pic>
    </p:spTree>
    <p:extLst>
      <p:ext uri="{BB962C8B-B14F-4D97-AF65-F5344CB8AC3E}">
        <p14:creationId xmlns:p14="http://schemas.microsoft.com/office/powerpoint/2010/main" val="1500164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d6a82de-332f-43b8-a8a7-1928fd67507f}" enabled="1" method="Standard" siteId="{097464b8-069c-453e-9254-c17ec707310d}" contentBits="2" removed="0"/>
</clbl:labelList>
</file>

<file path=docProps/app.xml><?xml version="1.0" encoding="utf-8"?>
<Properties xmlns="http://schemas.openxmlformats.org/officeDocument/2006/extended-properties" xmlns:vt="http://schemas.openxmlformats.org/officeDocument/2006/docPropsVTypes">
  <Template>Facet</Template>
  <TotalTime>12883</TotalTime>
  <Words>1662</Words>
  <Application>Microsoft Office PowerPoint</Application>
  <PresentationFormat>Widescreen</PresentationFormat>
  <Paragraphs>203</Paragraphs>
  <Slides>19</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Symbol</vt:lpstr>
      <vt:lpstr>Times New Roman</vt:lpstr>
      <vt:lpstr>Trebuchet MS</vt:lpstr>
      <vt:lpstr>Wingdings</vt:lpstr>
      <vt:lpstr>Wingdings 3</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Dyrkobbel Grundejerforening</dc:title>
  <dc:subject/>
  <dc:creator>Jacob Timm Bonde Rasmussen</dc:creator>
  <dc:description/>
  <cp:lastModifiedBy>Jacob Bonde Rasmussen</cp:lastModifiedBy>
  <cp:revision>33</cp:revision>
  <cp:lastPrinted>2022-03-24T09:45:55Z</cp:lastPrinted>
  <dcterms:created xsi:type="dcterms:W3CDTF">2022-03-18T06:51:30Z</dcterms:created>
  <dcterms:modified xsi:type="dcterms:W3CDTF">2023-05-01T12:18:21Z</dcterms:modified>
  <dc:language>da-DK</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lassificationContentMarkingFooterLocations">
    <vt:lpwstr>Facet:9</vt:lpwstr>
  </property>
  <property fmtid="{D5CDD505-2E9C-101B-9397-08002B2CF9AE}" pid="4" name="ClassificationContentMarkingFooterText">
    <vt:lpwstr>Classified as Business</vt:lpwstr>
  </property>
  <property fmtid="{D5CDD505-2E9C-101B-9397-08002B2CF9AE}" pid="5" name="HiddenSlides">
    <vt:i4>0</vt:i4>
  </property>
  <property fmtid="{D5CDD505-2E9C-101B-9397-08002B2CF9AE}" pid="6" name="HyperlinksChanged">
    <vt:bool>false</vt:bool>
  </property>
  <property fmtid="{D5CDD505-2E9C-101B-9397-08002B2CF9AE}" pid="7" name="LinksUpToDate">
    <vt:bool>false</vt:bool>
  </property>
  <property fmtid="{D5CDD505-2E9C-101B-9397-08002B2CF9AE}" pid="8" name="MMClips">
    <vt:i4>0</vt:i4>
  </property>
  <property fmtid="{D5CDD505-2E9C-101B-9397-08002B2CF9AE}" pid="9" name="MSIP_Label_8d6a82de-332f-43b8-a8a7-1928fd67507f_ActionId">
    <vt:lpwstr>126f233e-9613-4266-be67-5129111ea116</vt:lpwstr>
  </property>
  <property fmtid="{D5CDD505-2E9C-101B-9397-08002B2CF9AE}" pid="10" name="MSIP_Label_8d6a82de-332f-43b8-a8a7-1928fd67507f_ContentBits">
    <vt:lpwstr>2</vt:lpwstr>
  </property>
  <property fmtid="{D5CDD505-2E9C-101B-9397-08002B2CF9AE}" pid="11" name="MSIP_Label_8d6a82de-332f-43b8-a8a7-1928fd67507f_Enabled">
    <vt:lpwstr>true</vt:lpwstr>
  </property>
  <property fmtid="{D5CDD505-2E9C-101B-9397-08002B2CF9AE}" pid="12" name="MSIP_Label_8d6a82de-332f-43b8-a8a7-1928fd67507f_Method">
    <vt:lpwstr>Standard</vt:lpwstr>
  </property>
  <property fmtid="{D5CDD505-2E9C-101B-9397-08002B2CF9AE}" pid="13" name="MSIP_Label_8d6a82de-332f-43b8-a8a7-1928fd67507f_Name">
    <vt:lpwstr>1. Business</vt:lpwstr>
  </property>
  <property fmtid="{D5CDD505-2E9C-101B-9397-08002B2CF9AE}" pid="14" name="MSIP_Label_8d6a82de-332f-43b8-a8a7-1928fd67507f_SetDate">
    <vt:lpwstr>2022-03-18T06:51:30Z</vt:lpwstr>
  </property>
  <property fmtid="{D5CDD505-2E9C-101B-9397-08002B2CF9AE}" pid="15" name="MSIP_Label_8d6a82de-332f-43b8-a8a7-1928fd67507f_SiteId">
    <vt:lpwstr>097464b8-069c-453e-9254-c17ec707310d</vt:lpwstr>
  </property>
  <property fmtid="{D5CDD505-2E9C-101B-9397-08002B2CF9AE}" pid="16" name="Notes">
    <vt:i4>0</vt:i4>
  </property>
  <property fmtid="{D5CDD505-2E9C-101B-9397-08002B2CF9AE}" pid="17" name="PresentationFormat">
    <vt:lpwstr>Widescreen</vt:lpwstr>
  </property>
  <property fmtid="{D5CDD505-2E9C-101B-9397-08002B2CF9AE}" pid="18" name="ScaleCrop">
    <vt:bool>false</vt:bool>
  </property>
  <property fmtid="{D5CDD505-2E9C-101B-9397-08002B2CF9AE}" pid="19" name="ShareDoc">
    <vt:bool>false</vt:bool>
  </property>
  <property fmtid="{D5CDD505-2E9C-101B-9397-08002B2CF9AE}" pid="20" name="Slides">
    <vt:i4>13</vt:i4>
  </property>
</Properties>
</file>